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7" r:id="rId2"/>
    <p:sldId id="259" r:id="rId3"/>
    <p:sldId id="327" r:id="rId4"/>
    <p:sldId id="267" r:id="rId5"/>
    <p:sldId id="326" r:id="rId6"/>
    <p:sldId id="258" r:id="rId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mpany Profile" id="{36DB9F6D-75CC-4D4F-A896-7D0EF0F1E85F}">
          <p14:sldIdLst>
            <p14:sldId id="257"/>
            <p14:sldId id="259"/>
            <p14:sldId id="327"/>
            <p14:sldId id="267"/>
            <p14:sldId id="326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C2272D"/>
    <a:srgbClr val="F9EA8B"/>
    <a:srgbClr val="000000"/>
    <a:srgbClr val="FBB03B"/>
    <a:srgbClr val="E6E6E6"/>
    <a:srgbClr val="364550"/>
    <a:srgbClr val="2731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15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38" d="100"/>
          <a:sy n="38" d="100"/>
        </p:scale>
        <p:origin x="-226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D39B9E-C770-4727-8B2D-041AD6B152C9}" type="datetimeFigureOut">
              <a:rPr lang="en-US" smtClean="0"/>
              <a:t>25-Apr-20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7578B4-1671-442F-BA59-7604088BB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413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609948-E48F-4F25-81E0-A2A78F855032}" type="datetimeFigureOut">
              <a:rPr lang="en-US" smtClean="0"/>
              <a:t>25-Apr-20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FDA55B-B4C2-4D84-B87B-7B22C1086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438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6 201 195</a:t>
            </a:r>
          </a:p>
          <a:p>
            <a:r>
              <a:rPr lang="en-IN" dirty="0"/>
              <a:t>38 38 38</a:t>
            </a:r>
          </a:p>
          <a:p>
            <a:r>
              <a:rPr lang="en-IN" dirty="0"/>
              <a:t>89 89 89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90BA6-CE62-48D5-8DE5-73D6FC8CD95E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3644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6406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7202772" y="2190750"/>
            <a:ext cx="937551" cy="976387"/>
          </a:xfrm>
          <a:custGeom>
            <a:avLst/>
            <a:gdLst/>
            <a:ahLst/>
            <a:cxnLst/>
            <a:rect l="l" t="t" r="r" b="b"/>
            <a:pathLst>
              <a:path w="937551" h="976387">
                <a:moveTo>
                  <a:pt x="468775" y="0"/>
                </a:moveTo>
                <a:cubicBezTo>
                  <a:pt x="502709" y="0"/>
                  <a:pt x="536642" y="12945"/>
                  <a:pt x="562533" y="38835"/>
                </a:cubicBezTo>
                <a:lnTo>
                  <a:pt x="937551" y="413854"/>
                </a:lnTo>
                <a:cubicBezTo>
                  <a:pt x="989332" y="465634"/>
                  <a:pt x="989332" y="549588"/>
                  <a:pt x="937551" y="601369"/>
                </a:cubicBezTo>
                <a:lnTo>
                  <a:pt x="562533" y="976387"/>
                </a:lnTo>
                <a:cubicBezTo>
                  <a:pt x="510752" y="1028168"/>
                  <a:pt x="426799" y="1028168"/>
                  <a:pt x="375018" y="976387"/>
                </a:cubicBezTo>
                <a:lnTo>
                  <a:pt x="0" y="601369"/>
                </a:lnTo>
                <a:cubicBezTo>
                  <a:pt x="-51781" y="549588"/>
                  <a:pt x="-51781" y="465634"/>
                  <a:pt x="0" y="413854"/>
                </a:cubicBezTo>
                <a:lnTo>
                  <a:pt x="375018" y="38835"/>
                </a:lnTo>
                <a:cubicBezTo>
                  <a:pt x="400908" y="12945"/>
                  <a:pt x="434842" y="0"/>
                  <a:pt x="468775" y="0"/>
                </a:cubicBez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5136409" y="2190750"/>
            <a:ext cx="937551" cy="976387"/>
          </a:xfrm>
          <a:custGeom>
            <a:avLst/>
            <a:gdLst/>
            <a:ahLst/>
            <a:cxnLst/>
            <a:rect l="l" t="t" r="r" b="b"/>
            <a:pathLst>
              <a:path w="937551" h="976387">
                <a:moveTo>
                  <a:pt x="468775" y="0"/>
                </a:moveTo>
                <a:cubicBezTo>
                  <a:pt x="502709" y="0"/>
                  <a:pt x="536642" y="12945"/>
                  <a:pt x="562533" y="38835"/>
                </a:cubicBezTo>
                <a:lnTo>
                  <a:pt x="937551" y="413854"/>
                </a:lnTo>
                <a:cubicBezTo>
                  <a:pt x="989332" y="465634"/>
                  <a:pt x="989332" y="549588"/>
                  <a:pt x="937551" y="601369"/>
                </a:cubicBezTo>
                <a:lnTo>
                  <a:pt x="562533" y="976387"/>
                </a:lnTo>
                <a:cubicBezTo>
                  <a:pt x="510752" y="1028168"/>
                  <a:pt x="426799" y="1028168"/>
                  <a:pt x="375018" y="976387"/>
                </a:cubicBezTo>
                <a:lnTo>
                  <a:pt x="0" y="601369"/>
                </a:lnTo>
                <a:cubicBezTo>
                  <a:pt x="-51781" y="549588"/>
                  <a:pt x="-51781" y="465634"/>
                  <a:pt x="0" y="413854"/>
                </a:cubicBezTo>
                <a:lnTo>
                  <a:pt x="375018" y="38835"/>
                </a:lnTo>
                <a:cubicBezTo>
                  <a:pt x="400908" y="12945"/>
                  <a:pt x="434842" y="0"/>
                  <a:pt x="468775" y="0"/>
                </a:cubicBez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3070043" y="2190750"/>
            <a:ext cx="937552" cy="976387"/>
          </a:xfrm>
          <a:custGeom>
            <a:avLst/>
            <a:gdLst/>
            <a:ahLst/>
            <a:cxnLst/>
            <a:rect l="l" t="t" r="r" b="b"/>
            <a:pathLst>
              <a:path w="937552" h="976387">
                <a:moveTo>
                  <a:pt x="468776" y="0"/>
                </a:moveTo>
                <a:cubicBezTo>
                  <a:pt x="502710" y="0"/>
                  <a:pt x="536643" y="12945"/>
                  <a:pt x="562533" y="38835"/>
                </a:cubicBezTo>
                <a:lnTo>
                  <a:pt x="937552" y="413854"/>
                </a:lnTo>
                <a:cubicBezTo>
                  <a:pt x="989332" y="465634"/>
                  <a:pt x="989332" y="549588"/>
                  <a:pt x="937552" y="601369"/>
                </a:cubicBezTo>
                <a:lnTo>
                  <a:pt x="562533" y="976387"/>
                </a:lnTo>
                <a:cubicBezTo>
                  <a:pt x="510753" y="1028168"/>
                  <a:pt x="426799" y="1028168"/>
                  <a:pt x="375019" y="976387"/>
                </a:cubicBezTo>
                <a:lnTo>
                  <a:pt x="0" y="601369"/>
                </a:lnTo>
                <a:cubicBezTo>
                  <a:pt x="-51780" y="549588"/>
                  <a:pt x="-51780" y="465634"/>
                  <a:pt x="0" y="413854"/>
                </a:cubicBezTo>
                <a:lnTo>
                  <a:pt x="375019" y="38835"/>
                </a:lnTo>
                <a:cubicBezTo>
                  <a:pt x="400909" y="12945"/>
                  <a:pt x="434843" y="0"/>
                  <a:pt x="468776" y="0"/>
                </a:cubicBez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003679" y="2190750"/>
            <a:ext cx="937552" cy="976387"/>
          </a:xfrm>
          <a:custGeom>
            <a:avLst/>
            <a:gdLst/>
            <a:ahLst/>
            <a:cxnLst/>
            <a:rect l="l" t="t" r="r" b="b"/>
            <a:pathLst>
              <a:path w="937552" h="976387">
                <a:moveTo>
                  <a:pt x="468776" y="0"/>
                </a:moveTo>
                <a:cubicBezTo>
                  <a:pt x="502710" y="0"/>
                  <a:pt x="536643" y="12945"/>
                  <a:pt x="562533" y="38835"/>
                </a:cubicBezTo>
                <a:lnTo>
                  <a:pt x="937552" y="413854"/>
                </a:lnTo>
                <a:cubicBezTo>
                  <a:pt x="989333" y="465634"/>
                  <a:pt x="989333" y="549588"/>
                  <a:pt x="937552" y="601369"/>
                </a:cubicBezTo>
                <a:lnTo>
                  <a:pt x="562533" y="976387"/>
                </a:lnTo>
                <a:cubicBezTo>
                  <a:pt x="510753" y="1028168"/>
                  <a:pt x="426799" y="1028168"/>
                  <a:pt x="375019" y="976387"/>
                </a:cubicBezTo>
                <a:lnTo>
                  <a:pt x="0" y="601369"/>
                </a:lnTo>
                <a:cubicBezTo>
                  <a:pt x="-51780" y="549588"/>
                  <a:pt x="-51780" y="465634"/>
                  <a:pt x="0" y="413854"/>
                </a:cubicBezTo>
                <a:lnTo>
                  <a:pt x="375019" y="38835"/>
                </a:lnTo>
                <a:cubicBezTo>
                  <a:pt x="400909" y="12945"/>
                  <a:pt x="434843" y="0"/>
                  <a:pt x="468776" y="0"/>
                </a:cubicBez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775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545684" y="0"/>
            <a:ext cx="3598317" cy="2327776"/>
          </a:xfrm>
          <a:custGeom>
            <a:avLst/>
            <a:gdLst/>
            <a:ahLst/>
            <a:cxnLst/>
            <a:rect l="l" t="t" r="r" b="b"/>
            <a:pathLst>
              <a:path w="3598317" h="2327776">
                <a:moveTo>
                  <a:pt x="0" y="0"/>
                </a:moveTo>
                <a:lnTo>
                  <a:pt x="3598317" y="0"/>
                </a:lnTo>
                <a:lnTo>
                  <a:pt x="3598317" y="2327776"/>
                </a:lnTo>
                <a:lnTo>
                  <a:pt x="0" y="2327776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9874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486400" y="2647950"/>
            <a:ext cx="3429000" cy="2266950"/>
          </a:xfrm>
          <a:custGeom>
            <a:avLst/>
            <a:gdLst/>
            <a:ahLst/>
            <a:cxnLst/>
            <a:rect l="l" t="t" r="r" b="b"/>
            <a:pathLst>
              <a:path w="3429000" h="2266950">
                <a:moveTo>
                  <a:pt x="0" y="0"/>
                </a:moveTo>
                <a:lnTo>
                  <a:pt x="3429000" y="0"/>
                </a:lnTo>
                <a:lnTo>
                  <a:pt x="3429000" y="2266950"/>
                </a:lnTo>
                <a:lnTo>
                  <a:pt x="0" y="2266950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86400" y="228600"/>
            <a:ext cx="3429000" cy="2266950"/>
          </a:xfrm>
          <a:custGeom>
            <a:avLst/>
            <a:gdLst/>
            <a:ahLst/>
            <a:cxnLst/>
            <a:rect l="l" t="t" r="r" b="b"/>
            <a:pathLst>
              <a:path w="3429000" h="2266950">
                <a:moveTo>
                  <a:pt x="0" y="0"/>
                </a:moveTo>
                <a:lnTo>
                  <a:pt x="3429000" y="0"/>
                </a:lnTo>
                <a:lnTo>
                  <a:pt x="3429000" y="2266950"/>
                </a:lnTo>
                <a:lnTo>
                  <a:pt x="0" y="2266950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053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1295400" y="2647950"/>
            <a:ext cx="3429000" cy="2266950"/>
          </a:xfrm>
          <a:custGeom>
            <a:avLst/>
            <a:gdLst/>
            <a:ahLst/>
            <a:cxnLst/>
            <a:rect l="l" t="t" r="r" b="b"/>
            <a:pathLst>
              <a:path w="3429000" h="2266950">
                <a:moveTo>
                  <a:pt x="0" y="0"/>
                </a:moveTo>
                <a:lnTo>
                  <a:pt x="3429000" y="0"/>
                </a:lnTo>
                <a:lnTo>
                  <a:pt x="3429000" y="2266950"/>
                </a:lnTo>
                <a:lnTo>
                  <a:pt x="0" y="2266950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295400" y="228600"/>
            <a:ext cx="3429000" cy="2266950"/>
          </a:xfrm>
          <a:custGeom>
            <a:avLst/>
            <a:gdLst/>
            <a:ahLst/>
            <a:cxnLst/>
            <a:rect l="l" t="t" r="r" b="b"/>
            <a:pathLst>
              <a:path w="3429000" h="2266950">
                <a:moveTo>
                  <a:pt x="0" y="0"/>
                </a:moveTo>
                <a:lnTo>
                  <a:pt x="3429000" y="0"/>
                </a:lnTo>
                <a:lnTo>
                  <a:pt x="3429000" y="2266950"/>
                </a:lnTo>
                <a:lnTo>
                  <a:pt x="0" y="2266950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2610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6134100" y="1962150"/>
            <a:ext cx="2608262" cy="1905000"/>
          </a:xfrm>
          <a:custGeom>
            <a:avLst/>
            <a:gdLst/>
            <a:ahLst/>
            <a:cxnLst/>
            <a:rect l="l" t="t" r="r" b="b"/>
            <a:pathLst>
              <a:path w="2608262" h="1905000">
                <a:moveTo>
                  <a:pt x="0" y="0"/>
                </a:moveTo>
                <a:lnTo>
                  <a:pt x="2608262" y="0"/>
                </a:lnTo>
                <a:lnTo>
                  <a:pt x="2608262" y="1905000"/>
                </a:lnTo>
                <a:lnTo>
                  <a:pt x="0" y="1905000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3267869" y="1962150"/>
            <a:ext cx="2608262" cy="1905000"/>
          </a:xfrm>
          <a:custGeom>
            <a:avLst/>
            <a:gdLst/>
            <a:ahLst/>
            <a:cxnLst/>
            <a:rect l="l" t="t" r="r" b="b"/>
            <a:pathLst>
              <a:path w="2608262" h="1905000">
                <a:moveTo>
                  <a:pt x="0" y="0"/>
                </a:moveTo>
                <a:lnTo>
                  <a:pt x="2608262" y="0"/>
                </a:lnTo>
                <a:lnTo>
                  <a:pt x="2608262" y="1905000"/>
                </a:lnTo>
                <a:lnTo>
                  <a:pt x="0" y="1905000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01638" y="1962150"/>
            <a:ext cx="2608262" cy="1905000"/>
          </a:xfrm>
          <a:custGeom>
            <a:avLst/>
            <a:gdLst/>
            <a:ahLst/>
            <a:cxnLst/>
            <a:rect l="l" t="t" r="r" b="b"/>
            <a:pathLst>
              <a:path w="2608262" h="1905000">
                <a:moveTo>
                  <a:pt x="0" y="0"/>
                </a:moveTo>
                <a:lnTo>
                  <a:pt x="2608262" y="0"/>
                </a:lnTo>
                <a:lnTo>
                  <a:pt x="2608262" y="1905000"/>
                </a:lnTo>
                <a:lnTo>
                  <a:pt x="0" y="1905000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8643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4785102" y="2946941"/>
            <a:ext cx="4130299" cy="1987011"/>
          </a:xfrm>
          <a:custGeom>
            <a:avLst/>
            <a:gdLst/>
            <a:ahLst/>
            <a:cxnLst/>
            <a:rect l="l" t="t" r="r" b="b"/>
            <a:pathLst>
              <a:path w="4130299" h="1987011">
                <a:moveTo>
                  <a:pt x="0" y="0"/>
                </a:moveTo>
                <a:lnTo>
                  <a:pt x="4130299" y="0"/>
                </a:lnTo>
                <a:lnTo>
                  <a:pt x="4130299" y="1987011"/>
                </a:lnTo>
                <a:lnTo>
                  <a:pt x="0" y="1987011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2504913" y="2946941"/>
            <a:ext cx="2209800" cy="1987011"/>
          </a:xfrm>
          <a:custGeom>
            <a:avLst/>
            <a:gdLst/>
            <a:ahLst/>
            <a:cxnLst/>
            <a:rect l="l" t="t" r="r" b="b"/>
            <a:pathLst>
              <a:path w="2209800" h="1987011">
                <a:moveTo>
                  <a:pt x="0" y="0"/>
                </a:moveTo>
                <a:lnTo>
                  <a:pt x="2209800" y="0"/>
                </a:lnTo>
                <a:lnTo>
                  <a:pt x="2209800" y="1987011"/>
                </a:lnTo>
                <a:lnTo>
                  <a:pt x="0" y="1987011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228600" y="1961183"/>
            <a:ext cx="2209800" cy="2972769"/>
          </a:xfrm>
          <a:custGeom>
            <a:avLst/>
            <a:gdLst/>
            <a:ahLst/>
            <a:cxnLst/>
            <a:rect l="l" t="t" r="r" b="b"/>
            <a:pathLst>
              <a:path w="2209800" h="2972769">
                <a:moveTo>
                  <a:pt x="0" y="0"/>
                </a:moveTo>
                <a:lnTo>
                  <a:pt x="2209800" y="0"/>
                </a:lnTo>
                <a:lnTo>
                  <a:pt x="2209800" y="2972769"/>
                </a:lnTo>
                <a:lnTo>
                  <a:pt x="0" y="2972769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5935852" y="209550"/>
            <a:ext cx="2979549" cy="2667002"/>
          </a:xfrm>
          <a:custGeom>
            <a:avLst/>
            <a:gdLst/>
            <a:ahLst/>
            <a:cxnLst/>
            <a:rect l="l" t="t" r="r" b="b"/>
            <a:pathLst>
              <a:path w="2979549" h="2667002">
                <a:moveTo>
                  <a:pt x="0" y="0"/>
                </a:moveTo>
                <a:lnTo>
                  <a:pt x="2979549" y="0"/>
                </a:lnTo>
                <a:lnTo>
                  <a:pt x="2979549" y="2667002"/>
                </a:lnTo>
                <a:lnTo>
                  <a:pt x="0" y="2667002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2508263" y="209551"/>
            <a:ext cx="3357200" cy="2667001"/>
          </a:xfrm>
          <a:custGeom>
            <a:avLst/>
            <a:gdLst/>
            <a:ahLst/>
            <a:cxnLst/>
            <a:rect l="l" t="t" r="r" b="b"/>
            <a:pathLst>
              <a:path w="3357200" h="2667001">
                <a:moveTo>
                  <a:pt x="0" y="0"/>
                </a:moveTo>
                <a:lnTo>
                  <a:pt x="3357200" y="0"/>
                </a:lnTo>
                <a:lnTo>
                  <a:pt x="3357200" y="2667001"/>
                </a:lnTo>
                <a:lnTo>
                  <a:pt x="0" y="2667001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228600" y="209552"/>
            <a:ext cx="2209800" cy="1681243"/>
          </a:xfrm>
          <a:custGeom>
            <a:avLst/>
            <a:gdLst/>
            <a:ahLst/>
            <a:cxnLst/>
            <a:rect l="l" t="t" r="r" b="b"/>
            <a:pathLst>
              <a:path w="2209800" h="1681243">
                <a:moveTo>
                  <a:pt x="0" y="0"/>
                </a:moveTo>
                <a:lnTo>
                  <a:pt x="2209800" y="0"/>
                </a:lnTo>
                <a:lnTo>
                  <a:pt x="2209800" y="1681243"/>
                </a:lnTo>
                <a:lnTo>
                  <a:pt x="0" y="1681243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2162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6770015" y="2114550"/>
            <a:ext cx="2057400" cy="1600200"/>
          </a:xfrm>
          <a:custGeom>
            <a:avLst/>
            <a:gdLst/>
            <a:ahLst/>
            <a:cxnLst/>
            <a:rect l="l" t="t" r="r" b="b"/>
            <a:pathLst>
              <a:path w="2057400" h="1600200">
                <a:moveTo>
                  <a:pt x="0" y="0"/>
                </a:moveTo>
                <a:lnTo>
                  <a:pt x="2057400" y="0"/>
                </a:lnTo>
                <a:lnTo>
                  <a:pt x="2057400" y="1600200"/>
                </a:lnTo>
                <a:lnTo>
                  <a:pt x="0" y="1600200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4618871" y="2114550"/>
            <a:ext cx="2057400" cy="1600200"/>
          </a:xfrm>
          <a:custGeom>
            <a:avLst/>
            <a:gdLst/>
            <a:ahLst/>
            <a:cxnLst/>
            <a:rect l="l" t="t" r="r" b="b"/>
            <a:pathLst>
              <a:path w="2057400" h="1600200">
                <a:moveTo>
                  <a:pt x="0" y="0"/>
                </a:moveTo>
                <a:lnTo>
                  <a:pt x="2057400" y="0"/>
                </a:lnTo>
                <a:lnTo>
                  <a:pt x="2057400" y="1600200"/>
                </a:lnTo>
                <a:lnTo>
                  <a:pt x="0" y="1600200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2467728" y="2114550"/>
            <a:ext cx="2057400" cy="1600200"/>
          </a:xfrm>
          <a:custGeom>
            <a:avLst/>
            <a:gdLst/>
            <a:ahLst/>
            <a:cxnLst/>
            <a:rect l="l" t="t" r="r" b="b"/>
            <a:pathLst>
              <a:path w="2057400" h="1600200">
                <a:moveTo>
                  <a:pt x="0" y="0"/>
                </a:moveTo>
                <a:lnTo>
                  <a:pt x="2057400" y="0"/>
                </a:lnTo>
                <a:lnTo>
                  <a:pt x="2057400" y="1600200"/>
                </a:lnTo>
                <a:lnTo>
                  <a:pt x="0" y="1600200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316585" y="2114550"/>
            <a:ext cx="2057400" cy="1600200"/>
          </a:xfrm>
          <a:custGeom>
            <a:avLst/>
            <a:gdLst/>
            <a:ahLst/>
            <a:cxnLst/>
            <a:rect l="l" t="t" r="r" b="b"/>
            <a:pathLst>
              <a:path w="2057400" h="1600200">
                <a:moveTo>
                  <a:pt x="0" y="0"/>
                </a:moveTo>
                <a:lnTo>
                  <a:pt x="2057400" y="0"/>
                </a:lnTo>
                <a:lnTo>
                  <a:pt x="2057400" y="1600200"/>
                </a:lnTo>
                <a:lnTo>
                  <a:pt x="0" y="1600200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465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457528" y="348271"/>
            <a:ext cx="4686473" cy="4446958"/>
          </a:xfrm>
          <a:custGeom>
            <a:avLst/>
            <a:gdLst/>
            <a:ahLst/>
            <a:cxnLst/>
            <a:rect l="l" t="t" r="r" b="b"/>
            <a:pathLst>
              <a:path w="4686473" h="4446958">
                <a:moveTo>
                  <a:pt x="3158834" y="2999158"/>
                </a:moveTo>
                <a:lnTo>
                  <a:pt x="4686473" y="2999158"/>
                </a:lnTo>
                <a:lnTo>
                  <a:pt x="4686473" y="4446958"/>
                </a:lnTo>
                <a:lnTo>
                  <a:pt x="3158834" y="4446958"/>
                </a:lnTo>
                <a:close/>
                <a:moveTo>
                  <a:pt x="1579417" y="2999158"/>
                </a:moveTo>
                <a:lnTo>
                  <a:pt x="3107056" y="2999158"/>
                </a:lnTo>
                <a:lnTo>
                  <a:pt x="3107056" y="4446958"/>
                </a:lnTo>
                <a:lnTo>
                  <a:pt x="1579417" y="4446958"/>
                </a:lnTo>
                <a:close/>
                <a:moveTo>
                  <a:pt x="0" y="2999158"/>
                </a:moveTo>
                <a:lnTo>
                  <a:pt x="1527639" y="2999158"/>
                </a:lnTo>
                <a:lnTo>
                  <a:pt x="1527639" y="4446958"/>
                </a:lnTo>
                <a:lnTo>
                  <a:pt x="0" y="4446958"/>
                </a:lnTo>
                <a:close/>
                <a:moveTo>
                  <a:pt x="3158834" y="1499579"/>
                </a:moveTo>
                <a:lnTo>
                  <a:pt x="4686473" y="1499579"/>
                </a:lnTo>
                <a:lnTo>
                  <a:pt x="4686473" y="2947379"/>
                </a:lnTo>
                <a:lnTo>
                  <a:pt x="3158834" y="2947379"/>
                </a:lnTo>
                <a:close/>
                <a:moveTo>
                  <a:pt x="1579417" y="1499579"/>
                </a:moveTo>
                <a:lnTo>
                  <a:pt x="3107056" y="1499579"/>
                </a:lnTo>
                <a:lnTo>
                  <a:pt x="3107056" y="2947379"/>
                </a:lnTo>
                <a:lnTo>
                  <a:pt x="1579417" y="2947379"/>
                </a:lnTo>
                <a:close/>
                <a:moveTo>
                  <a:pt x="0" y="1499579"/>
                </a:moveTo>
                <a:lnTo>
                  <a:pt x="1527639" y="1499579"/>
                </a:lnTo>
                <a:lnTo>
                  <a:pt x="1527639" y="2947379"/>
                </a:lnTo>
                <a:lnTo>
                  <a:pt x="0" y="2947379"/>
                </a:lnTo>
                <a:close/>
                <a:moveTo>
                  <a:pt x="3158834" y="0"/>
                </a:moveTo>
                <a:lnTo>
                  <a:pt x="4686473" y="0"/>
                </a:lnTo>
                <a:lnTo>
                  <a:pt x="4686473" y="1447800"/>
                </a:lnTo>
                <a:lnTo>
                  <a:pt x="3158834" y="1447800"/>
                </a:lnTo>
                <a:close/>
                <a:moveTo>
                  <a:pt x="1579417" y="0"/>
                </a:moveTo>
                <a:lnTo>
                  <a:pt x="3107056" y="0"/>
                </a:lnTo>
                <a:lnTo>
                  <a:pt x="3107056" y="1447800"/>
                </a:lnTo>
                <a:lnTo>
                  <a:pt x="1579417" y="1447800"/>
                </a:lnTo>
                <a:close/>
                <a:moveTo>
                  <a:pt x="0" y="0"/>
                </a:moveTo>
                <a:lnTo>
                  <a:pt x="1527639" y="0"/>
                </a:lnTo>
                <a:lnTo>
                  <a:pt x="1527639" y="1447800"/>
                </a:lnTo>
                <a:lnTo>
                  <a:pt x="0" y="1447800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375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166298" y="1948462"/>
            <a:ext cx="4239042" cy="2612347"/>
          </a:xfrm>
          <a:custGeom>
            <a:avLst/>
            <a:gdLst/>
            <a:ahLst/>
            <a:cxnLst/>
            <a:rect l="l" t="t" r="r" b="b"/>
            <a:pathLst>
              <a:path w="3547195" h="2185990">
                <a:moveTo>
                  <a:pt x="0" y="0"/>
                </a:moveTo>
                <a:lnTo>
                  <a:pt x="3547195" y="0"/>
                </a:lnTo>
                <a:lnTo>
                  <a:pt x="3547195" y="2185990"/>
                </a:lnTo>
                <a:lnTo>
                  <a:pt x="0" y="2185990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0126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770165" y="2303964"/>
            <a:ext cx="1606527" cy="2127755"/>
          </a:xfrm>
          <a:custGeom>
            <a:avLst/>
            <a:gdLst/>
            <a:ahLst/>
            <a:cxnLst/>
            <a:rect l="l" t="t" r="r" b="b"/>
            <a:pathLst>
              <a:path w="1606527" h="2127755">
                <a:moveTo>
                  <a:pt x="0" y="0"/>
                </a:moveTo>
                <a:lnTo>
                  <a:pt x="1606527" y="0"/>
                </a:lnTo>
                <a:lnTo>
                  <a:pt x="1606527" y="2127755"/>
                </a:lnTo>
                <a:lnTo>
                  <a:pt x="0" y="2127755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383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296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930650" y="2216151"/>
            <a:ext cx="1295400" cy="2311399"/>
          </a:xfrm>
          <a:custGeom>
            <a:avLst/>
            <a:gdLst/>
            <a:ahLst/>
            <a:cxnLst/>
            <a:rect l="l" t="t" r="r" b="b"/>
            <a:pathLst>
              <a:path w="1295400" h="2311399">
                <a:moveTo>
                  <a:pt x="0" y="0"/>
                </a:moveTo>
                <a:lnTo>
                  <a:pt x="1295400" y="0"/>
                </a:lnTo>
                <a:lnTo>
                  <a:pt x="1295400" y="2311399"/>
                </a:lnTo>
                <a:lnTo>
                  <a:pt x="0" y="2311399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917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035050" y="2298700"/>
            <a:ext cx="3048000" cy="1917700"/>
          </a:xfrm>
          <a:custGeom>
            <a:avLst/>
            <a:gdLst/>
            <a:ahLst/>
            <a:cxnLst/>
            <a:rect l="l" t="t" r="r" b="b"/>
            <a:pathLst>
              <a:path w="3048000" h="1917700">
                <a:moveTo>
                  <a:pt x="0" y="0"/>
                </a:moveTo>
                <a:lnTo>
                  <a:pt x="3048000" y="0"/>
                </a:lnTo>
                <a:lnTo>
                  <a:pt x="3048000" y="1917700"/>
                </a:lnTo>
                <a:lnTo>
                  <a:pt x="0" y="1917700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7796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1A341-8D6D-4B9A-8A60-316082DFD1F7}" type="datetimeFigureOut">
              <a:rPr lang="en-IN" smtClean="0"/>
              <a:t>25-04-2020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F530-C6D8-44DD-917B-DFBE2B9CA7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4807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D559D-D578-44BD-8793-CA58B420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BDBD6-9D0B-49A3-8610-0CF39A406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A3554-5409-4DA0-A7C0-DD78BC34C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2FA26-916F-4040-99EE-AC87D0F6ACEA}" type="datetime1">
              <a:rPr lang="en-IN" smtClean="0"/>
              <a:t>25-04-2020</a:t>
            </a:fld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07A40-239A-4D12-9ED1-6738F55AB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BAD81-D793-4BAA-B0F0-1DA1837B65B1}" type="slidenum">
              <a:rPr lang="en-IN" smtClean="0"/>
              <a:t>‹#›</a:t>
            </a:fld>
            <a:endParaRPr lang="en-IN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10AF7345-0CEE-463E-B48B-DED828087A65}"/>
              </a:ext>
            </a:extLst>
          </p:cNvPr>
          <p:cNvSpPr txBox="1">
            <a:spLocks/>
          </p:cNvSpPr>
          <p:nvPr userDrawn="1"/>
        </p:nvSpPr>
        <p:spPr>
          <a:xfrm>
            <a:off x="3134106" y="4915138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>
                <a:solidFill>
                  <a:schemeClr val="bg1">
                    <a:lumMod val="85000"/>
                  </a:schemeClr>
                </a:solidFill>
              </a:rPr>
              <a:t>www.youtube.com/powerupwithpowerpoint</a:t>
            </a:r>
            <a:endParaRPr lang="en-IN" sz="105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885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4561753" y="0"/>
                </a:lnTo>
                <a:lnTo>
                  <a:pt x="4555360" y="115490"/>
                </a:lnTo>
                <a:lnTo>
                  <a:pt x="4547613" y="236297"/>
                </a:lnTo>
                <a:lnTo>
                  <a:pt x="4538900" y="357100"/>
                </a:lnTo>
                <a:lnTo>
                  <a:pt x="4529217" y="476261"/>
                </a:lnTo>
                <a:lnTo>
                  <a:pt x="4522439" y="592957"/>
                </a:lnTo>
                <a:lnTo>
                  <a:pt x="4518564" y="705545"/>
                </a:lnTo>
                <a:lnTo>
                  <a:pt x="4520501" y="814847"/>
                </a:lnTo>
                <a:lnTo>
                  <a:pt x="4527279" y="920037"/>
                </a:lnTo>
                <a:lnTo>
                  <a:pt x="4543739" y="1018651"/>
                </a:lnTo>
                <a:lnTo>
                  <a:pt x="4568915" y="1112340"/>
                </a:lnTo>
                <a:lnTo>
                  <a:pt x="4604744" y="1198627"/>
                </a:lnTo>
                <a:lnTo>
                  <a:pt x="4654126" y="1278345"/>
                </a:lnTo>
                <a:lnTo>
                  <a:pt x="4718033" y="1349840"/>
                </a:lnTo>
                <a:lnTo>
                  <a:pt x="4796466" y="1412297"/>
                </a:lnTo>
                <a:lnTo>
                  <a:pt x="4893296" y="1464892"/>
                </a:lnTo>
                <a:lnTo>
                  <a:pt x="5008522" y="1507627"/>
                </a:lnTo>
                <a:lnTo>
                  <a:pt x="5144084" y="1540499"/>
                </a:lnTo>
                <a:lnTo>
                  <a:pt x="5301917" y="1561046"/>
                </a:lnTo>
                <a:lnTo>
                  <a:pt x="5482987" y="1569264"/>
                </a:lnTo>
                <a:lnTo>
                  <a:pt x="5561420" y="1552005"/>
                </a:lnTo>
                <a:lnTo>
                  <a:pt x="5653407" y="1524886"/>
                </a:lnTo>
                <a:lnTo>
                  <a:pt x="5761855" y="1488726"/>
                </a:lnTo>
                <a:lnTo>
                  <a:pt x="5883861" y="1444350"/>
                </a:lnTo>
                <a:lnTo>
                  <a:pt x="6016518" y="1393397"/>
                </a:lnTo>
                <a:lnTo>
                  <a:pt x="6160795" y="1334224"/>
                </a:lnTo>
                <a:lnTo>
                  <a:pt x="6314756" y="1270127"/>
                </a:lnTo>
                <a:lnTo>
                  <a:pt x="6479366" y="1200272"/>
                </a:lnTo>
                <a:lnTo>
                  <a:pt x="6649785" y="1126309"/>
                </a:lnTo>
                <a:lnTo>
                  <a:pt x="6827952" y="1048236"/>
                </a:lnTo>
                <a:lnTo>
                  <a:pt x="7011927" y="966879"/>
                </a:lnTo>
                <a:lnTo>
                  <a:pt x="7200744" y="883877"/>
                </a:lnTo>
                <a:lnTo>
                  <a:pt x="7390532" y="799232"/>
                </a:lnTo>
                <a:lnTo>
                  <a:pt x="7585160" y="713764"/>
                </a:lnTo>
                <a:lnTo>
                  <a:pt x="7779787" y="627475"/>
                </a:lnTo>
                <a:lnTo>
                  <a:pt x="7975382" y="542829"/>
                </a:lnTo>
                <a:lnTo>
                  <a:pt x="8169041" y="459828"/>
                </a:lnTo>
                <a:lnTo>
                  <a:pt x="8361733" y="379287"/>
                </a:lnTo>
                <a:lnTo>
                  <a:pt x="8550551" y="302039"/>
                </a:lnTo>
                <a:lnTo>
                  <a:pt x="8734526" y="228079"/>
                </a:lnTo>
                <a:lnTo>
                  <a:pt x="8913664" y="159046"/>
                </a:lnTo>
                <a:lnTo>
                  <a:pt x="9086987" y="94946"/>
                </a:lnTo>
                <a:lnTo>
                  <a:pt x="9144000" y="74737"/>
                </a:lnTo>
                <a:lnTo>
                  <a:pt x="9144000" y="2149302"/>
                </a:lnTo>
                <a:lnTo>
                  <a:pt x="9106352" y="2187260"/>
                </a:lnTo>
                <a:lnTo>
                  <a:pt x="8825546" y="2452702"/>
                </a:lnTo>
                <a:lnTo>
                  <a:pt x="8527311" y="2721433"/>
                </a:lnTo>
                <a:lnTo>
                  <a:pt x="8213582" y="2991806"/>
                </a:lnTo>
                <a:lnTo>
                  <a:pt x="7886298" y="3262180"/>
                </a:lnTo>
                <a:lnTo>
                  <a:pt x="7547395" y="3530908"/>
                </a:lnTo>
                <a:lnTo>
                  <a:pt x="7201714" y="3797173"/>
                </a:lnTo>
                <a:lnTo>
                  <a:pt x="6849254" y="4057687"/>
                </a:lnTo>
                <a:lnTo>
                  <a:pt x="6494857" y="4313267"/>
                </a:lnTo>
                <a:lnTo>
                  <a:pt x="6139493" y="4560631"/>
                </a:lnTo>
                <a:lnTo>
                  <a:pt x="5788003" y="4798954"/>
                </a:lnTo>
                <a:lnTo>
                  <a:pt x="5440381" y="5026593"/>
                </a:lnTo>
                <a:lnTo>
                  <a:pt x="5255844" y="5143500"/>
                </a:lnTo>
                <a:lnTo>
                  <a:pt x="1877219" y="5143500"/>
                </a:lnTo>
                <a:lnTo>
                  <a:pt x="1884797" y="5049604"/>
                </a:lnTo>
                <a:lnTo>
                  <a:pt x="1892544" y="4927976"/>
                </a:lnTo>
                <a:lnTo>
                  <a:pt x="1898352" y="4806349"/>
                </a:lnTo>
                <a:lnTo>
                  <a:pt x="1899322" y="4683902"/>
                </a:lnTo>
                <a:lnTo>
                  <a:pt x="1894482" y="4563096"/>
                </a:lnTo>
                <a:lnTo>
                  <a:pt x="1881895" y="4443935"/>
                </a:lnTo>
                <a:lnTo>
                  <a:pt x="1860591" y="4327237"/>
                </a:lnTo>
                <a:lnTo>
                  <a:pt x="1829608" y="4213830"/>
                </a:lnTo>
                <a:lnTo>
                  <a:pt x="1786031" y="4103707"/>
                </a:lnTo>
                <a:lnTo>
                  <a:pt x="1728904" y="3997694"/>
                </a:lnTo>
                <a:lnTo>
                  <a:pt x="1657250" y="3897434"/>
                </a:lnTo>
                <a:lnTo>
                  <a:pt x="1567196" y="3803748"/>
                </a:lnTo>
                <a:lnTo>
                  <a:pt x="1460683" y="3715816"/>
                </a:lnTo>
                <a:lnTo>
                  <a:pt x="1333838" y="3635280"/>
                </a:lnTo>
                <a:lnTo>
                  <a:pt x="1185689" y="3562138"/>
                </a:lnTo>
                <a:lnTo>
                  <a:pt x="1015267" y="3498036"/>
                </a:lnTo>
                <a:lnTo>
                  <a:pt x="758671" y="3521047"/>
                </a:lnTo>
                <a:lnTo>
                  <a:pt x="516596" y="3555564"/>
                </a:lnTo>
                <a:lnTo>
                  <a:pt x="289045" y="3602408"/>
                </a:lnTo>
                <a:lnTo>
                  <a:pt x="73118" y="3659933"/>
                </a:lnTo>
                <a:lnTo>
                  <a:pt x="0" y="368405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08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6019800" y="2"/>
            <a:ext cx="3124200" cy="3214291"/>
          </a:xfrm>
          <a:custGeom>
            <a:avLst/>
            <a:gdLst/>
            <a:ahLst/>
            <a:cxnLst/>
            <a:rect l="l" t="t" r="r" b="b"/>
            <a:pathLst>
              <a:path w="3124200" h="3214291">
                <a:moveTo>
                  <a:pt x="420888" y="0"/>
                </a:moveTo>
                <a:lnTo>
                  <a:pt x="3124200" y="0"/>
                </a:lnTo>
                <a:lnTo>
                  <a:pt x="3124200" y="2831582"/>
                </a:lnTo>
                <a:lnTo>
                  <a:pt x="3113484" y="2821781"/>
                </a:lnTo>
                <a:lnTo>
                  <a:pt x="3082132" y="2792016"/>
                </a:lnTo>
                <a:lnTo>
                  <a:pt x="3051175" y="2762250"/>
                </a:lnTo>
                <a:lnTo>
                  <a:pt x="3021013" y="2732485"/>
                </a:lnTo>
                <a:lnTo>
                  <a:pt x="2991644" y="2702322"/>
                </a:lnTo>
                <a:lnTo>
                  <a:pt x="2977356" y="2728913"/>
                </a:lnTo>
                <a:lnTo>
                  <a:pt x="2963863" y="2755503"/>
                </a:lnTo>
                <a:lnTo>
                  <a:pt x="2950369" y="2783285"/>
                </a:lnTo>
                <a:lnTo>
                  <a:pt x="2937669" y="2811463"/>
                </a:lnTo>
                <a:lnTo>
                  <a:pt x="2925366" y="2840831"/>
                </a:lnTo>
                <a:lnTo>
                  <a:pt x="2913460" y="2870200"/>
                </a:lnTo>
                <a:lnTo>
                  <a:pt x="2901950" y="2901156"/>
                </a:lnTo>
                <a:lnTo>
                  <a:pt x="2890441" y="2932510"/>
                </a:lnTo>
                <a:lnTo>
                  <a:pt x="2879725" y="2965053"/>
                </a:lnTo>
                <a:lnTo>
                  <a:pt x="2869406" y="2997597"/>
                </a:lnTo>
                <a:lnTo>
                  <a:pt x="2859882" y="3031728"/>
                </a:lnTo>
                <a:lnTo>
                  <a:pt x="2850753" y="3066653"/>
                </a:lnTo>
                <a:lnTo>
                  <a:pt x="2841625" y="3101975"/>
                </a:lnTo>
                <a:lnTo>
                  <a:pt x="2833291" y="3138488"/>
                </a:lnTo>
                <a:lnTo>
                  <a:pt x="2825750" y="3175794"/>
                </a:lnTo>
                <a:lnTo>
                  <a:pt x="2818210" y="3214291"/>
                </a:lnTo>
                <a:lnTo>
                  <a:pt x="2743597" y="3180556"/>
                </a:lnTo>
                <a:lnTo>
                  <a:pt x="2675732" y="3138091"/>
                </a:lnTo>
                <a:lnTo>
                  <a:pt x="2614216" y="3088085"/>
                </a:lnTo>
                <a:lnTo>
                  <a:pt x="2557860" y="3031331"/>
                </a:lnTo>
                <a:lnTo>
                  <a:pt x="2507060" y="2967435"/>
                </a:lnTo>
                <a:lnTo>
                  <a:pt x="2460228" y="2898775"/>
                </a:lnTo>
                <a:lnTo>
                  <a:pt x="2417366" y="2824560"/>
                </a:lnTo>
                <a:lnTo>
                  <a:pt x="2376884" y="2745978"/>
                </a:lnTo>
                <a:lnTo>
                  <a:pt x="2338785" y="2665016"/>
                </a:lnTo>
                <a:lnTo>
                  <a:pt x="2301478" y="2580878"/>
                </a:lnTo>
                <a:lnTo>
                  <a:pt x="2265363" y="2494756"/>
                </a:lnTo>
                <a:lnTo>
                  <a:pt x="2229644" y="2407047"/>
                </a:lnTo>
                <a:lnTo>
                  <a:pt x="2192338" y="2319735"/>
                </a:lnTo>
                <a:lnTo>
                  <a:pt x="2154238" y="2232025"/>
                </a:lnTo>
                <a:lnTo>
                  <a:pt x="2113757" y="2145903"/>
                </a:lnTo>
                <a:lnTo>
                  <a:pt x="2070894" y="2061369"/>
                </a:lnTo>
                <a:lnTo>
                  <a:pt x="2024063" y="1979216"/>
                </a:lnTo>
                <a:lnTo>
                  <a:pt x="1973263" y="1900635"/>
                </a:lnTo>
                <a:lnTo>
                  <a:pt x="1916907" y="1826022"/>
                </a:lnTo>
                <a:lnTo>
                  <a:pt x="1855788" y="1755775"/>
                </a:lnTo>
                <a:lnTo>
                  <a:pt x="1787525" y="1691085"/>
                </a:lnTo>
                <a:lnTo>
                  <a:pt x="1712913" y="1632744"/>
                </a:lnTo>
                <a:lnTo>
                  <a:pt x="1630363" y="1581547"/>
                </a:lnTo>
                <a:lnTo>
                  <a:pt x="1539082" y="1537891"/>
                </a:lnTo>
                <a:lnTo>
                  <a:pt x="1438672" y="1502569"/>
                </a:lnTo>
                <a:lnTo>
                  <a:pt x="1328341" y="1476375"/>
                </a:lnTo>
                <a:lnTo>
                  <a:pt x="1207691" y="1460103"/>
                </a:lnTo>
                <a:lnTo>
                  <a:pt x="1075928" y="1454150"/>
                </a:lnTo>
                <a:lnTo>
                  <a:pt x="931863" y="1460103"/>
                </a:lnTo>
                <a:lnTo>
                  <a:pt x="774700" y="1477963"/>
                </a:lnTo>
                <a:lnTo>
                  <a:pt x="604838" y="1508522"/>
                </a:lnTo>
                <a:lnTo>
                  <a:pt x="420688" y="1553369"/>
                </a:lnTo>
                <a:lnTo>
                  <a:pt x="417513" y="1518047"/>
                </a:lnTo>
                <a:lnTo>
                  <a:pt x="415132" y="1483519"/>
                </a:lnTo>
                <a:lnTo>
                  <a:pt x="412750" y="1448991"/>
                </a:lnTo>
                <a:lnTo>
                  <a:pt x="411163" y="1415256"/>
                </a:lnTo>
                <a:lnTo>
                  <a:pt x="409575" y="1382316"/>
                </a:lnTo>
                <a:lnTo>
                  <a:pt x="408782" y="1350169"/>
                </a:lnTo>
                <a:lnTo>
                  <a:pt x="407988" y="1317625"/>
                </a:lnTo>
                <a:lnTo>
                  <a:pt x="407591" y="1286272"/>
                </a:lnTo>
                <a:lnTo>
                  <a:pt x="407591" y="1254919"/>
                </a:lnTo>
                <a:lnTo>
                  <a:pt x="407988" y="1224360"/>
                </a:lnTo>
                <a:lnTo>
                  <a:pt x="408385" y="1194594"/>
                </a:lnTo>
                <a:lnTo>
                  <a:pt x="409178" y="1164828"/>
                </a:lnTo>
                <a:lnTo>
                  <a:pt x="410766" y="1135460"/>
                </a:lnTo>
                <a:lnTo>
                  <a:pt x="412353" y="1106885"/>
                </a:lnTo>
                <a:lnTo>
                  <a:pt x="414735" y="1078706"/>
                </a:lnTo>
                <a:lnTo>
                  <a:pt x="416719" y="1050925"/>
                </a:lnTo>
                <a:lnTo>
                  <a:pt x="419497" y="1023541"/>
                </a:lnTo>
                <a:lnTo>
                  <a:pt x="422275" y="996950"/>
                </a:lnTo>
                <a:lnTo>
                  <a:pt x="425847" y="970360"/>
                </a:lnTo>
                <a:lnTo>
                  <a:pt x="429022" y="944166"/>
                </a:lnTo>
                <a:lnTo>
                  <a:pt x="432594" y="918766"/>
                </a:lnTo>
                <a:lnTo>
                  <a:pt x="436960" y="893366"/>
                </a:lnTo>
                <a:lnTo>
                  <a:pt x="441722" y="868760"/>
                </a:lnTo>
                <a:lnTo>
                  <a:pt x="446088" y="844550"/>
                </a:lnTo>
                <a:lnTo>
                  <a:pt x="451247" y="820341"/>
                </a:lnTo>
                <a:lnTo>
                  <a:pt x="456803" y="796528"/>
                </a:lnTo>
                <a:lnTo>
                  <a:pt x="462360" y="773510"/>
                </a:lnTo>
                <a:lnTo>
                  <a:pt x="467916" y="750491"/>
                </a:lnTo>
                <a:lnTo>
                  <a:pt x="474266" y="728663"/>
                </a:lnTo>
                <a:lnTo>
                  <a:pt x="480616" y="706438"/>
                </a:lnTo>
                <a:lnTo>
                  <a:pt x="487363" y="685006"/>
                </a:lnTo>
                <a:lnTo>
                  <a:pt x="494110" y="663575"/>
                </a:lnTo>
                <a:lnTo>
                  <a:pt x="465932" y="658813"/>
                </a:lnTo>
                <a:lnTo>
                  <a:pt x="436960" y="654447"/>
                </a:lnTo>
                <a:lnTo>
                  <a:pt x="408385" y="650478"/>
                </a:lnTo>
                <a:lnTo>
                  <a:pt x="378619" y="646113"/>
                </a:lnTo>
                <a:lnTo>
                  <a:pt x="349250" y="642144"/>
                </a:lnTo>
                <a:lnTo>
                  <a:pt x="319485" y="637778"/>
                </a:lnTo>
                <a:lnTo>
                  <a:pt x="288925" y="634603"/>
                </a:lnTo>
                <a:lnTo>
                  <a:pt x="257969" y="631031"/>
                </a:lnTo>
                <a:lnTo>
                  <a:pt x="227013" y="627460"/>
                </a:lnTo>
                <a:lnTo>
                  <a:pt x="195660" y="624285"/>
                </a:lnTo>
                <a:lnTo>
                  <a:pt x="163910" y="621110"/>
                </a:lnTo>
                <a:lnTo>
                  <a:pt x="132160" y="617935"/>
                </a:lnTo>
                <a:lnTo>
                  <a:pt x="99616" y="615156"/>
                </a:lnTo>
                <a:lnTo>
                  <a:pt x="66675" y="612378"/>
                </a:lnTo>
                <a:lnTo>
                  <a:pt x="33735" y="609997"/>
                </a:lnTo>
                <a:lnTo>
                  <a:pt x="0" y="607616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1" y="1976080"/>
            <a:ext cx="3871913" cy="3167420"/>
          </a:xfrm>
          <a:custGeom>
            <a:avLst/>
            <a:gdLst/>
            <a:ahLst/>
            <a:cxnLst/>
            <a:rect l="l" t="t" r="r" b="b"/>
            <a:pathLst>
              <a:path w="3871913" h="3167420">
                <a:moveTo>
                  <a:pt x="0" y="0"/>
                </a:moveTo>
                <a:lnTo>
                  <a:pt x="5557" y="3137"/>
                </a:lnTo>
                <a:lnTo>
                  <a:pt x="53579" y="31315"/>
                </a:lnTo>
                <a:lnTo>
                  <a:pt x="100410" y="59890"/>
                </a:lnTo>
                <a:lnTo>
                  <a:pt x="146447" y="88068"/>
                </a:lnTo>
                <a:lnTo>
                  <a:pt x="191294" y="116246"/>
                </a:lnTo>
                <a:lnTo>
                  <a:pt x="235347" y="145218"/>
                </a:lnTo>
                <a:lnTo>
                  <a:pt x="278210" y="173793"/>
                </a:lnTo>
                <a:lnTo>
                  <a:pt x="320279" y="202368"/>
                </a:lnTo>
                <a:lnTo>
                  <a:pt x="361554" y="231737"/>
                </a:lnTo>
                <a:lnTo>
                  <a:pt x="401638" y="260312"/>
                </a:lnTo>
                <a:lnTo>
                  <a:pt x="440929" y="289681"/>
                </a:lnTo>
                <a:lnTo>
                  <a:pt x="479425" y="319049"/>
                </a:lnTo>
                <a:lnTo>
                  <a:pt x="517129" y="348418"/>
                </a:lnTo>
                <a:lnTo>
                  <a:pt x="553641" y="377390"/>
                </a:lnTo>
                <a:lnTo>
                  <a:pt x="589757" y="407156"/>
                </a:lnTo>
                <a:lnTo>
                  <a:pt x="624682" y="436921"/>
                </a:lnTo>
                <a:lnTo>
                  <a:pt x="659210" y="466290"/>
                </a:lnTo>
                <a:lnTo>
                  <a:pt x="692944" y="496056"/>
                </a:lnTo>
                <a:lnTo>
                  <a:pt x="725885" y="525424"/>
                </a:lnTo>
                <a:lnTo>
                  <a:pt x="758429" y="555190"/>
                </a:lnTo>
                <a:lnTo>
                  <a:pt x="789782" y="584956"/>
                </a:lnTo>
                <a:lnTo>
                  <a:pt x="820738" y="614721"/>
                </a:lnTo>
                <a:lnTo>
                  <a:pt x="850900" y="644487"/>
                </a:lnTo>
                <a:lnTo>
                  <a:pt x="880269" y="674649"/>
                </a:lnTo>
                <a:lnTo>
                  <a:pt x="894557" y="648059"/>
                </a:lnTo>
                <a:lnTo>
                  <a:pt x="908050" y="621468"/>
                </a:lnTo>
                <a:lnTo>
                  <a:pt x="921544" y="593687"/>
                </a:lnTo>
                <a:lnTo>
                  <a:pt x="934244" y="565509"/>
                </a:lnTo>
                <a:lnTo>
                  <a:pt x="946547" y="536140"/>
                </a:lnTo>
                <a:lnTo>
                  <a:pt x="958454" y="506771"/>
                </a:lnTo>
                <a:lnTo>
                  <a:pt x="969963" y="475815"/>
                </a:lnTo>
                <a:lnTo>
                  <a:pt x="981472" y="444462"/>
                </a:lnTo>
                <a:lnTo>
                  <a:pt x="992188" y="411918"/>
                </a:lnTo>
                <a:lnTo>
                  <a:pt x="1002507" y="379374"/>
                </a:lnTo>
                <a:lnTo>
                  <a:pt x="1012032" y="345243"/>
                </a:lnTo>
                <a:lnTo>
                  <a:pt x="1021160" y="310318"/>
                </a:lnTo>
                <a:lnTo>
                  <a:pt x="1030288" y="274996"/>
                </a:lnTo>
                <a:lnTo>
                  <a:pt x="1038622" y="238484"/>
                </a:lnTo>
                <a:lnTo>
                  <a:pt x="1046163" y="201177"/>
                </a:lnTo>
                <a:lnTo>
                  <a:pt x="1053704" y="162681"/>
                </a:lnTo>
                <a:lnTo>
                  <a:pt x="1128316" y="196415"/>
                </a:lnTo>
                <a:lnTo>
                  <a:pt x="1196182" y="238881"/>
                </a:lnTo>
                <a:lnTo>
                  <a:pt x="1257697" y="288887"/>
                </a:lnTo>
                <a:lnTo>
                  <a:pt x="1313657" y="345640"/>
                </a:lnTo>
                <a:lnTo>
                  <a:pt x="1364854" y="409537"/>
                </a:lnTo>
                <a:lnTo>
                  <a:pt x="1411685" y="478593"/>
                </a:lnTo>
                <a:lnTo>
                  <a:pt x="1454547" y="552412"/>
                </a:lnTo>
                <a:lnTo>
                  <a:pt x="1495029" y="630993"/>
                </a:lnTo>
                <a:lnTo>
                  <a:pt x="1533129" y="711956"/>
                </a:lnTo>
                <a:lnTo>
                  <a:pt x="1570435" y="796093"/>
                </a:lnTo>
                <a:lnTo>
                  <a:pt x="1606154" y="882215"/>
                </a:lnTo>
                <a:lnTo>
                  <a:pt x="1642269" y="969924"/>
                </a:lnTo>
                <a:lnTo>
                  <a:pt x="1679576" y="1057237"/>
                </a:lnTo>
                <a:lnTo>
                  <a:pt x="1717676" y="1144946"/>
                </a:lnTo>
                <a:lnTo>
                  <a:pt x="1758157" y="1231068"/>
                </a:lnTo>
                <a:lnTo>
                  <a:pt x="1801019" y="1315602"/>
                </a:lnTo>
                <a:lnTo>
                  <a:pt x="1847851" y="1397756"/>
                </a:lnTo>
                <a:lnTo>
                  <a:pt x="1898651" y="1476337"/>
                </a:lnTo>
                <a:lnTo>
                  <a:pt x="1955007" y="1550949"/>
                </a:lnTo>
                <a:lnTo>
                  <a:pt x="2016126" y="1621196"/>
                </a:lnTo>
                <a:lnTo>
                  <a:pt x="2083991" y="1685887"/>
                </a:lnTo>
                <a:lnTo>
                  <a:pt x="2159001" y="1744227"/>
                </a:lnTo>
                <a:lnTo>
                  <a:pt x="2241551" y="1795424"/>
                </a:lnTo>
                <a:lnTo>
                  <a:pt x="2332832" y="1839081"/>
                </a:lnTo>
                <a:lnTo>
                  <a:pt x="2433241" y="1874402"/>
                </a:lnTo>
                <a:lnTo>
                  <a:pt x="2543176" y="1900596"/>
                </a:lnTo>
                <a:lnTo>
                  <a:pt x="2664223" y="1916868"/>
                </a:lnTo>
                <a:lnTo>
                  <a:pt x="2795985" y="1922821"/>
                </a:lnTo>
                <a:lnTo>
                  <a:pt x="2940051" y="1916868"/>
                </a:lnTo>
                <a:lnTo>
                  <a:pt x="3097213" y="1899009"/>
                </a:lnTo>
                <a:lnTo>
                  <a:pt x="3267076" y="1868449"/>
                </a:lnTo>
                <a:lnTo>
                  <a:pt x="3451226" y="1823602"/>
                </a:lnTo>
                <a:lnTo>
                  <a:pt x="3454401" y="1858924"/>
                </a:lnTo>
                <a:lnTo>
                  <a:pt x="3456782" y="1893452"/>
                </a:lnTo>
                <a:lnTo>
                  <a:pt x="3459163" y="1927981"/>
                </a:lnTo>
                <a:lnTo>
                  <a:pt x="3460751" y="1961715"/>
                </a:lnTo>
                <a:lnTo>
                  <a:pt x="3462338" y="1994656"/>
                </a:lnTo>
                <a:lnTo>
                  <a:pt x="3463132" y="2026802"/>
                </a:lnTo>
                <a:lnTo>
                  <a:pt x="3463926" y="2059346"/>
                </a:lnTo>
                <a:lnTo>
                  <a:pt x="3464323" y="2090699"/>
                </a:lnTo>
                <a:lnTo>
                  <a:pt x="3464323" y="2122052"/>
                </a:lnTo>
                <a:lnTo>
                  <a:pt x="3463926" y="2152612"/>
                </a:lnTo>
                <a:lnTo>
                  <a:pt x="3463529" y="2182377"/>
                </a:lnTo>
                <a:lnTo>
                  <a:pt x="3462338" y="2212143"/>
                </a:lnTo>
                <a:lnTo>
                  <a:pt x="3461148" y="2241512"/>
                </a:lnTo>
                <a:lnTo>
                  <a:pt x="3459560" y="2270087"/>
                </a:lnTo>
                <a:lnTo>
                  <a:pt x="3457179" y="2298265"/>
                </a:lnTo>
                <a:lnTo>
                  <a:pt x="3455195" y="2326046"/>
                </a:lnTo>
                <a:lnTo>
                  <a:pt x="3452416" y="2353431"/>
                </a:lnTo>
                <a:lnTo>
                  <a:pt x="3449638" y="2380021"/>
                </a:lnTo>
                <a:lnTo>
                  <a:pt x="3446066" y="2406612"/>
                </a:lnTo>
                <a:lnTo>
                  <a:pt x="3442891" y="2432806"/>
                </a:lnTo>
                <a:lnTo>
                  <a:pt x="3439320" y="2458206"/>
                </a:lnTo>
                <a:lnTo>
                  <a:pt x="3434954" y="2483606"/>
                </a:lnTo>
                <a:lnTo>
                  <a:pt x="3430191" y="2508212"/>
                </a:lnTo>
                <a:lnTo>
                  <a:pt x="3425429" y="2532421"/>
                </a:lnTo>
                <a:lnTo>
                  <a:pt x="3420666" y="2556631"/>
                </a:lnTo>
                <a:lnTo>
                  <a:pt x="3415110" y="2580443"/>
                </a:lnTo>
                <a:lnTo>
                  <a:pt x="3409554" y="2603462"/>
                </a:lnTo>
                <a:lnTo>
                  <a:pt x="3403998" y="2626481"/>
                </a:lnTo>
                <a:lnTo>
                  <a:pt x="3397648" y="2648309"/>
                </a:lnTo>
                <a:lnTo>
                  <a:pt x="3390901" y="2670534"/>
                </a:lnTo>
                <a:lnTo>
                  <a:pt x="3384551" y="2691965"/>
                </a:lnTo>
                <a:lnTo>
                  <a:pt x="3377407" y="2713396"/>
                </a:lnTo>
                <a:lnTo>
                  <a:pt x="3405982" y="2718159"/>
                </a:lnTo>
                <a:lnTo>
                  <a:pt x="3434954" y="2722524"/>
                </a:lnTo>
                <a:lnTo>
                  <a:pt x="3463529" y="2726493"/>
                </a:lnTo>
                <a:lnTo>
                  <a:pt x="3492501" y="2730859"/>
                </a:lnTo>
                <a:lnTo>
                  <a:pt x="3522663" y="2734827"/>
                </a:lnTo>
                <a:lnTo>
                  <a:pt x="3552429" y="2739193"/>
                </a:lnTo>
                <a:lnTo>
                  <a:pt x="3582988" y="2742368"/>
                </a:lnTo>
                <a:lnTo>
                  <a:pt x="3613151" y="2745940"/>
                </a:lnTo>
                <a:lnTo>
                  <a:pt x="3644901" y="2749512"/>
                </a:lnTo>
                <a:lnTo>
                  <a:pt x="3676254" y="2752687"/>
                </a:lnTo>
                <a:lnTo>
                  <a:pt x="3707607" y="2756259"/>
                </a:lnTo>
                <a:lnTo>
                  <a:pt x="3739754" y="2759037"/>
                </a:lnTo>
                <a:lnTo>
                  <a:pt x="3772298" y="2761815"/>
                </a:lnTo>
                <a:lnTo>
                  <a:pt x="3805238" y="2764593"/>
                </a:lnTo>
                <a:lnTo>
                  <a:pt x="3838179" y="2766974"/>
                </a:lnTo>
                <a:lnTo>
                  <a:pt x="3871913" y="2769356"/>
                </a:lnTo>
                <a:lnTo>
                  <a:pt x="3596179" y="3167420"/>
                </a:lnTo>
                <a:lnTo>
                  <a:pt x="0" y="3167420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495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31764" y="0"/>
            <a:ext cx="7210425" cy="5143500"/>
          </a:xfrm>
          <a:custGeom>
            <a:avLst/>
            <a:gdLst/>
            <a:ahLst/>
            <a:cxnLst/>
            <a:rect l="l" t="t" r="r" b="b"/>
            <a:pathLst>
              <a:path w="7210425" h="5143500">
                <a:moveTo>
                  <a:pt x="2707682" y="0"/>
                </a:moveTo>
                <a:lnTo>
                  <a:pt x="3198747" y="0"/>
                </a:lnTo>
                <a:lnTo>
                  <a:pt x="3218656" y="11112"/>
                </a:lnTo>
                <a:lnTo>
                  <a:pt x="3268663" y="39290"/>
                </a:lnTo>
                <a:lnTo>
                  <a:pt x="3317875" y="68262"/>
                </a:lnTo>
                <a:lnTo>
                  <a:pt x="3365500" y="97234"/>
                </a:lnTo>
                <a:lnTo>
                  <a:pt x="3412331" y="125809"/>
                </a:lnTo>
                <a:lnTo>
                  <a:pt x="3457972" y="154781"/>
                </a:lnTo>
                <a:lnTo>
                  <a:pt x="3502819" y="184150"/>
                </a:lnTo>
                <a:lnTo>
                  <a:pt x="3546475" y="213121"/>
                </a:lnTo>
                <a:lnTo>
                  <a:pt x="3589338" y="242490"/>
                </a:lnTo>
                <a:lnTo>
                  <a:pt x="3631406" y="272256"/>
                </a:lnTo>
                <a:lnTo>
                  <a:pt x="3672285" y="301625"/>
                </a:lnTo>
                <a:lnTo>
                  <a:pt x="3712369" y="331390"/>
                </a:lnTo>
                <a:lnTo>
                  <a:pt x="3751660" y="361553"/>
                </a:lnTo>
                <a:lnTo>
                  <a:pt x="3790156" y="391318"/>
                </a:lnTo>
                <a:lnTo>
                  <a:pt x="3827463" y="421084"/>
                </a:lnTo>
                <a:lnTo>
                  <a:pt x="3864372" y="451247"/>
                </a:lnTo>
                <a:lnTo>
                  <a:pt x="3900091" y="481409"/>
                </a:lnTo>
                <a:lnTo>
                  <a:pt x="3935016" y="511572"/>
                </a:lnTo>
                <a:lnTo>
                  <a:pt x="3969147" y="541734"/>
                </a:lnTo>
                <a:lnTo>
                  <a:pt x="4003278" y="571896"/>
                </a:lnTo>
                <a:lnTo>
                  <a:pt x="4036219" y="602059"/>
                </a:lnTo>
                <a:lnTo>
                  <a:pt x="4067969" y="632222"/>
                </a:lnTo>
                <a:lnTo>
                  <a:pt x="4099719" y="662781"/>
                </a:lnTo>
                <a:lnTo>
                  <a:pt x="4130278" y="692943"/>
                </a:lnTo>
                <a:lnTo>
                  <a:pt x="4160441" y="723900"/>
                </a:lnTo>
                <a:lnTo>
                  <a:pt x="4174728" y="696912"/>
                </a:lnTo>
                <a:lnTo>
                  <a:pt x="4188619" y="669528"/>
                </a:lnTo>
                <a:lnTo>
                  <a:pt x="4202510" y="641350"/>
                </a:lnTo>
                <a:lnTo>
                  <a:pt x="4215210" y="612378"/>
                </a:lnTo>
                <a:lnTo>
                  <a:pt x="4227910" y="582612"/>
                </a:lnTo>
                <a:lnTo>
                  <a:pt x="4240213" y="552450"/>
                </a:lnTo>
                <a:lnTo>
                  <a:pt x="4251722" y="521097"/>
                </a:lnTo>
                <a:lnTo>
                  <a:pt x="4263628" y="488950"/>
                </a:lnTo>
                <a:lnTo>
                  <a:pt x="4274344" y="456009"/>
                </a:lnTo>
                <a:lnTo>
                  <a:pt x="4284663" y="422671"/>
                </a:lnTo>
                <a:lnTo>
                  <a:pt x="4294585" y="388143"/>
                </a:lnTo>
                <a:lnTo>
                  <a:pt x="4304110" y="352425"/>
                </a:lnTo>
                <a:lnTo>
                  <a:pt x="4313238" y="316309"/>
                </a:lnTo>
                <a:lnTo>
                  <a:pt x="4321572" y="279003"/>
                </a:lnTo>
                <a:lnTo>
                  <a:pt x="4329510" y="241300"/>
                </a:lnTo>
                <a:lnTo>
                  <a:pt x="4337050" y="202009"/>
                </a:lnTo>
                <a:lnTo>
                  <a:pt x="4413250" y="236140"/>
                </a:lnTo>
                <a:lnTo>
                  <a:pt x="4482703" y="279400"/>
                </a:lnTo>
                <a:lnTo>
                  <a:pt x="4545410" y="330597"/>
                </a:lnTo>
                <a:lnTo>
                  <a:pt x="4602163" y="388540"/>
                </a:lnTo>
                <a:lnTo>
                  <a:pt x="4654153" y="453628"/>
                </a:lnTo>
                <a:lnTo>
                  <a:pt x="4702175" y="524271"/>
                </a:lnTo>
                <a:lnTo>
                  <a:pt x="4745831" y="599281"/>
                </a:lnTo>
                <a:lnTo>
                  <a:pt x="4787106" y="679053"/>
                </a:lnTo>
                <a:lnTo>
                  <a:pt x="4826000" y="762000"/>
                </a:lnTo>
                <a:lnTo>
                  <a:pt x="4863703" y="847725"/>
                </a:lnTo>
                <a:lnTo>
                  <a:pt x="4900216" y="935434"/>
                </a:lnTo>
                <a:lnTo>
                  <a:pt x="4937522" y="1024731"/>
                </a:lnTo>
                <a:lnTo>
                  <a:pt x="4975225" y="1114028"/>
                </a:lnTo>
                <a:lnTo>
                  <a:pt x="5014119" y="1203325"/>
                </a:lnTo>
                <a:lnTo>
                  <a:pt x="5055394" y="1291034"/>
                </a:lnTo>
                <a:lnTo>
                  <a:pt x="5099050" y="1377156"/>
                </a:lnTo>
                <a:lnTo>
                  <a:pt x="5147072" y="1460897"/>
                </a:lnTo>
                <a:lnTo>
                  <a:pt x="5198666" y="1541065"/>
                </a:lnTo>
                <a:lnTo>
                  <a:pt x="5255816" y="1617265"/>
                </a:lnTo>
                <a:lnTo>
                  <a:pt x="5318522" y="1688703"/>
                </a:lnTo>
                <a:lnTo>
                  <a:pt x="5387578" y="1754584"/>
                </a:lnTo>
                <a:lnTo>
                  <a:pt x="5464175" y="1814115"/>
                </a:lnTo>
                <a:lnTo>
                  <a:pt x="5548313" y="1866503"/>
                </a:lnTo>
                <a:lnTo>
                  <a:pt x="5641181" y="1910953"/>
                </a:lnTo>
                <a:lnTo>
                  <a:pt x="5743575" y="1947069"/>
                </a:lnTo>
                <a:lnTo>
                  <a:pt x="5855891" y="1973659"/>
                </a:lnTo>
                <a:lnTo>
                  <a:pt x="5979319" y="1990328"/>
                </a:lnTo>
                <a:lnTo>
                  <a:pt x="6113463" y="1996281"/>
                </a:lnTo>
                <a:lnTo>
                  <a:pt x="6260306" y="1990328"/>
                </a:lnTo>
                <a:lnTo>
                  <a:pt x="6420247" y="1971675"/>
                </a:lnTo>
                <a:lnTo>
                  <a:pt x="6594078" y="1940719"/>
                </a:lnTo>
                <a:lnTo>
                  <a:pt x="6781403" y="1895078"/>
                </a:lnTo>
                <a:lnTo>
                  <a:pt x="6784578" y="1931194"/>
                </a:lnTo>
                <a:lnTo>
                  <a:pt x="6787356" y="1966516"/>
                </a:lnTo>
                <a:lnTo>
                  <a:pt x="6789341" y="2001441"/>
                </a:lnTo>
                <a:lnTo>
                  <a:pt x="6791325" y="2035969"/>
                </a:lnTo>
                <a:lnTo>
                  <a:pt x="6792516" y="2069703"/>
                </a:lnTo>
                <a:lnTo>
                  <a:pt x="6793706" y="2102644"/>
                </a:lnTo>
                <a:lnTo>
                  <a:pt x="6794500" y="2135187"/>
                </a:lnTo>
                <a:lnTo>
                  <a:pt x="6794897" y="2167334"/>
                </a:lnTo>
                <a:lnTo>
                  <a:pt x="6794897" y="2199481"/>
                </a:lnTo>
                <a:lnTo>
                  <a:pt x="6794500" y="2230438"/>
                </a:lnTo>
                <a:lnTo>
                  <a:pt x="6794103" y="2260997"/>
                </a:lnTo>
                <a:lnTo>
                  <a:pt x="6792516" y="2291159"/>
                </a:lnTo>
                <a:lnTo>
                  <a:pt x="6791722" y="2320925"/>
                </a:lnTo>
                <a:lnTo>
                  <a:pt x="6790135" y="2350294"/>
                </a:lnTo>
                <a:lnTo>
                  <a:pt x="6787753" y="2379266"/>
                </a:lnTo>
                <a:lnTo>
                  <a:pt x="6785372" y="2407444"/>
                </a:lnTo>
                <a:lnTo>
                  <a:pt x="6782594" y="2435622"/>
                </a:lnTo>
                <a:lnTo>
                  <a:pt x="6780213" y="2462609"/>
                </a:lnTo>
                <a:lnTo>
                  <a:pt x="6776641" y="2489597"/>
                </a:lnTo>
                <a:lnTo>
                  <a:pt x="6772672" y="2516188"/>
                </a:lnTo>
                <a:lnTo>
                  <a:pt x="6769100" y="2542381"/>
                </a:lnTo>
                <a:lnTo>
                  <a:pt x="6764735" y="2567781"/>
                </a:lnTo>
                <a:lnTo>
                  <a:pt x="6760369" y="2593181"/>
                </a:lnTo>
                <a:lnTo>
                  <a:pt x="6755210" y="2617788"/>
                </a:lnTo>
                <a:lnTo>
                  <a:pt x="6750447" y="2642394"/>
                </a:lnTo>
                <a:lnTo>
                  <a:pt x="6744891" y="2666603"/>
                </a:lnTo>
                <a:lnTo>
                  <a:pt x="6738938" y="2690019"/>
                </a:lnTo>
                <a:lnTo>
                  <a:pt x="6733381" y="2713434"/>
                </a:lnTo>
                <a:lnTo>
                  <a:pt x="6727031" y="2736056"/>
                </a:lnTo>
                <a:lnTo>
                  <a:pt x="6720285" y="2758678"/>
                </a:lnTo>
                <a:lnTo>
                  <a:pt x="6713538" y="2780506"/>
                </a:lnTo>
                <a:lnTo>
                  <a:pt x="6705997" y="2802334"/>
                </a:lnTo>
                <a:lnTo>
                  <a:pt x="6735366" y="2807097"/>
                </a:lnTo>
                <a:lnTo>
                  <a:pt x="6764735" y="2811859"/>
                </a:lnTo>
                <a:lnTo>
                  <a:pt x="6794103" y="2815828"/>
                </a:lnTo>
                <a:lnTo>
                  <a:pt x="6823869" y="2820194"/>
                </a:lnTo>
                <a:lnTo>
                  <a:pt x="6854428" y="2824163"/>
                </a:lnTo>
                <a:lnTo>
                  <a:pt x="6884591" y="2828528"/>
                </a:lnTo>
                <a:lnTo>
                  <a:pt x="6915547" y="2832100"/>
                </a:lnTo>
                <a:lnTo>
                  <a:pt x="6946900" y="2835672"/>
                </a:lnTo>
                <a:lnTo>
                  <a:pt x="6978650" y="2839244"/>
                </a:lnTo>
                <a:lnTo>
                  <a:pt x="7010797" y="2842419"/>
                </a:lnTo>
                <a:lnTo>
                  <a:pt x="7042944" y="2845991"/>
                </a:lnTo>
                <a:lnTo>
                  <a:pt x="7075488" y="2848769"/>
                </a:lnTo>
                <a:lnTo>
                  <a:pt x="7109222" y="2851944"/>
                </a:lnTo>
                <a:lnTo>
                  <a:pt x="7142560" y="2854325"/>
                </a:lnTo>
                <a:lnTo>
                  <a:pt x="7176294" y="2856706"/>
                </a:lnTo>
                <a:lnTo>
                  <a:pt x="7210425" y="2859484"/>
                </a:lnTo>
                <a:lnTo>
                  <a:pt x="6018610" y="4579938"/>
                </a:lnTo>
                <a:lnTo>
                  <a:pt x="5988447" y="4539060"/>
                </a:lnTo>
                <a:lnTo>
                  <a:pt x="5957888" y="4498182"/>
                </a:lnTo>
                <a:lnTo>
                  <a:pt x="5926931" y="4457304"/>
                </a:lnTo>
                <a:lnTo>
                  <a:pt x="5895578" y="4415632"/>
                </a:lnTo>
                <a:lnTo>
                  <a:pt x="5863431" y="4374357"/>
                </a:lnTo>
                <a:lnTo>
                  <a:pt x="5830491" y="4332288"/>
                </a:lnTo>
                <a:lnTo>
                  <a:pt x="5797153" y="4291013"/>
                </a:lnTo>
                <a:lnTo>
                  <a:pt x="5763022" y="4248944"/>
                </a:lnTo>
                <a:lnTo>
                  <a:pt x="5727303" y="4206875"/>
                </a:lnTo>
                <a:lnTo>
                  <a:pt x="5691188" y="4165204"/>
                </a:lnTo>
                <a:lnTo>
                  <a:pt x="5654278" y="4123135"/>
                </a:lnTo>
                <a:lnTo>
                  <a:pt x="5616575" y="4081463"/>
                </a:lnTo>
                <a:lnTo>
                  <a:pt x="5577285" y="4039394"/>
                </a:lnTo>
                <a:lnTo>
                  <a:pt x="5537200" y="3996929"/>
                </a:lnTo>
                <a:lnTo>
                  <a:pt x="5495528" y="3955257"/>
                </a:lnTo>
                <a:lnTo>
                  <a:pt x="5453460" y="3913188"/>
                </a:lnTo>
                <a:lnTo>
                  <a:pt x="5414963" y="3938191"/>
                </a:lnTo>
                <a:lnTo>
                  <a:pt x="5377260" y="3963194"/>
                </a:lnTo>
                <a:lnTo>
                  <a:pt x="5339160" y="3989388"/>
                </a:lnTo>
                <a:lnTo>
                  <a:pt x="5301456" y="4015979"/>
                </a:lnTo>
                <a:lnTo>
                  <a:pt x="5264150" y="4043760"/>
                </a:lnTo>
                <a:lnTo>
                  <a:pt x="5226844" y="4072335"/>
                </a:lnTo>
                <a:lnTo>
                  <a:pt x="5189538" y="4101704"/>
                </a:lnTo>
                <a:lnTo>
                  <a:pt x="5152628" y="4131866"/>
                </a:lnTo>
                <a:lnTo>
                  <a:pt x="5116116" y="4162822"/>
                </a:lnTo>
                <a:lnTo>
                  <a:pt x="5080000" y="4195366"/>
                </a:lnTo>
                <a:lnTo>
                  <a:pt x="5044281" y="4228704"/>
                </a:lnTo>
                <a:lnTo>
                  <a:pt x="5008960" y="4263232"/>
                </a:lnTo>
                <a:lnTo>
                  <a:pt x="4974035" y="4299347"/>
                </a:lnTo>
                <a:lnTo>
                  <a:pt x="4939506" y="4336257"/>
                </a:lnTo>
                <a:lnTo>
                  <a:pt x="4905375" y="4374754"/>
                </a:lnTo>
                <a:lnTo>
                  <a:pt x="4872038" y="4414838"/>
                </a:lnTo>
                <a:lnTo>
                  <a:pt x="4839097" y="4455716"/>
                </a:lnTo>
                <a:lnTo>
                  <a:pt x="4806553" y="4498579"/>
                </a:lnTo>
                <a:lnTo>
                  <a:pt x="4775200" y="4543029"/>
                </a:lnTo>
                <a:lnTo>
                  <a:pt x="4743847" y="4589066"/>
                </a:lnTo>
                <a:lnTo>
                  <a:pt x="4713685" y="4636294"/>
                </a:lnTo>
                <a:lnTo>
                  <a:pt x="4683919" y="4685904"/>
                </a:lnTo>
                <a:lnTo>
                  <a:pt x="4654947" y="4737101"/>
                </a:lnTo>
                <a:lnTo>
                  <a:pt x="4626769" y="4789488"/>
                </a:lnTo>
                <a:lnTo>
                  <a:pt x="4599385" y="4844654"/>
                </a:lnTo>
                <a:lnTo>
                  <a:pt x="4573191" y="4901407"/>
                </a:lnTo>
                <a:lnTo>
                  <a:pt x="4547394" y="4959747"/>
                </a:lnTo>
                <a:lnTo>
                  <a:pt x="4522788" y="5020866"/>
                </a:lnTo>
                <a:lnTo>
                  <a:pt x="4498975" y="5083572"/>
                </a:lnTo>
                <a:lnTo>
                  <a:pt x="4477651" y="5143500"/>
                </a:lnTo>
                <a:lnTo>
                  <a:pt x="4140647" y="5143500"/>
                </a:lnTo>
                <a:lnTo>
                  <a:pt x="4094956" y="5119291"/>
                </a:lnTo>
                <a:lnTo>
                  <a:pt x="4042966" y="5091113"/>
                </a:lnTo>
                <a:lnTo>
                  <a:pt x="3991769" y="5062538"/>
                </a:lnTo>
                <a:lnTo>
                  <a:pt x="3941763" y="5034360"/>
                </a:lnTo>
                <a:lnTo>
                  <a:pt x="3892550" y="5005388"/>
                </a:lnTo>
                <a:lnTo>
                  <a:pt x="3844925" y="4976416"/>
                </a:lnTo>
                <a:lnTo>
                  <a:pt x="3798094" y="4947841"/>
                </a:lnTo>
                <a:lnTo>
                  <a:pt x="3752056" y="4918869"/>
                </a:lnTo>
                <a:lnTo>
                  <a:pt x="3707606" y="4889501"/>
                </a:lnTo>
                <a:lnTo>
                  <a:pt x="3663950" y="4860529"/>
                </a:lnTo>
                <a:lnTo>
                  <a:pt x="3621088" y="4831160"/>
                </a:lnTo>
                <a:lnTo>
                  <a:pt x="3579019" y="4801394"/>
                </a:lnTo>
                <a:lnTo>
                  <a:pt x="3538141" y="4772026"/>
                </a:lnTo>
                <a:lnTo>
                  <a:pt x="3498056" y="4742260"/>
                </a:lnTo>
                <a:lnTo>
                  <a:pt x="3458766" y="4712097"/>
                </a:lnTo>
                <a:lnTo>
                  <a:pt x="3420269" y="4682332"/>
                </a:lnTo>
                <a:lnTo>
                  <a:pt x="3382963" y="4652566"/>
                </a:lnTo>
                <a:lnTo>
                  <a:pt x="3346053" y="4622404"/>
                </a:lnTo>
                <a:lnTo>
                  <a:pt x="3310335" y="4592241"/>
                </a:lnTo>
                <a:lnTo>
                  <a:pt x="3275410" y="4562079"/>
                </a:lnTo>
                <a:lnTo>
                  <a:pt x="3241278" y="4531916"/>
                </a:lnTo>
                <a:lnTo>
                  <a:pt x="3207147" y="4501754"/>
                </a:lnTo>
                <a:lnTo>
                  <a:pt x="3174206" y="4471591"/>
                </a:lnTo>
                <a:lnTo>
                  <a:pt x="3142456" y="4441429"/>
                </a:lnTo>
                <a:lnTo>
                  <a:pt x="3110706" y="4410869"/>
                </a:lnTo>
                <a:lnTo>
                  <a:pt x="3080147" y="4380707"/>
                </a:lnTo>
                <a:lnTo>
                  <a:pt x="3049985" y="4349750"/>
                </a:lnTo>
                <a:lnTo>
                  <a:pt x="3035697" y="4376738"/>
                </a:lnTo>
                <a:lnTo>
                  <a:pt x="3021806" y="4404122"/>
                </a:lnTo>
                <a:lnTo>
                  <a:pt x="3007916" y="4432300"/>
                </a:lnTo>
                <a:lnTo>
                  <a:pt x="2995216" y="4461272"/>
                </a:lnTo>
                <a:lnTo>
                  <a:pt x="2982516" y="4491038"/>
                </a:lnTo>
                <a:lnTo>
                  <a:pt x="2970213" y="4521200"/>
                </a:lnTo>
                <a:lnTo>
                  <a:pt x="2958703" y="4552554"/>
                </a:lnTo>
                <a:lnTo>
                  <a:pt x="2946797" y="4584700"/>
                </a:lnTo>
                <a:lnTo>
                  <a:pt x="2936081" y="4617641"/>
                </a:lnTo>
                <a:lnTo>
                  <a:pt x="2925763" y="4650979"/>
                </a:lnTo>
                <a:lnTo>
                  <a:pt x="2915841" y="4685507"/>
                </a:lnTo>
                <a:lnTo>
                  <a:pt x="2906316" y="4721226"/>
                </a:lnTo>
                <a:lnTo>
                  <a:pt x="2897188" y="4757341"/>
                </a:lnTo>
                <a:lnTo>
                  <a:pt x="2888853" y="4794647"/>
                </a:lnTo>
                <a:lnTo>
                  <a:pt x="2880916" y="4832351"/>
                </a:lnTo>
                <a:lnTo>
                  <a:pt x="2873375" y="4871641"/>
                </a:lnTo>
                <a:lnTo>
                  <a:pt x="2797175" y="4837510"/>
                </a:lnTo>
                <a:lnTo>
                  <a:pt x="2727722" y="4794251"/>
                </a:lnTo>
                <a:lnTo>
                  <a:pt x="2665016" y="4743054"/>
                </a:lnTo>
                <a:lnTo>
                  <a:pt x="2607866" y="4685110"/>
                </a:lnTo>
                <a:lnTo>
                  <a:pt x="2556272" y="4620022"/>
                </a:lnTo>
                <a:lnTo>
                  <a:pt x="2508250" y="4549775"/>
                </a:lnTo>
                <a:lnTo>
                  <a:pt x="2464594" y="4474369"/>
                </a:lnTo>
                <a:lnTo>
                  <a:pt x="2423319" y="4394597"/>
                </a:lnTo>
                <a:lnTo>
                  <a:pt x="2384425" y="4311650"/>
                </a:lnTo>
                <a:lnTo>
                  <a:pt x="2346722" y="4225925"/>
                </a:lnTo>
                <a:lnTo>
                  <a:pt x="2309416" y="4138216"/>
                </a:lnTo>
                <a:lnTo>
                  <a:pt x="2272903" y="4048919"/>
                </a:lnTo>
                <a:lnTo>
                  <a:pt x="2235200" y="3959622"/>
                </a:lnTo>
                <a:lnTo>
                  <a:pt x="2196306" y="3870325"/>
                </a:lnTo>
                <a:lnTo>
                  <a:pt x="2155031" y="3782616"/>
                </a:lnTo>
                <a:lnTo>
                  <a:pt x="2111375" y="3696494"/>
                </a:lnTo>
                <a:lnTo>
                  <a:pt x="2063353" y="3612753"/>
                </a:lnTo>
                <a:lnTo>
                  <a:pt x="2011760" y="3532585"/>
                </a:lnTo>
                <a:lnTo>
                  <a:pt x="1954609" y="3456385"/>
                </a:lnTo>
                <a:lnTo>
                  <a:pt x="1891903" y="3384947"/>
                </a:lnTo>
                <a:lnTo>
                  <a:pt x="1822450" y="3319066"/>
                </a:lnTo>
                <a:lnTo>
                  <a:pt x="1746250" y="3259535"/>
                </a:lnTo>
                <a:lnTo>
                  <a:pt x="1662113" y="3207147"/>
                </a:lnTo>
                <a:lnTo>
                  <a:pt x="1569244" y="3162697"/>
                </a:lnTo>
                <a:lnTo>
                  <a:pt x="1466850" y="3126581"/>
                </a:lnTo>
                <a:lnTo>
                  <a:pt x="1354138" y="3099991"/>
                </a:lnTo>
                <a:lnTo>
                  <a:pt x="1231106" y="3083322"/>
                </a:lnTo>
                <a:lnTo>
                  <a:pt x="1096963" y="3077369"/>
                </a:lnTo>
                <a:lnTo>
                  <a:pt x="950119" y="3083322"/>
                </a:lnTo>
                <a:lnTo>
                  <a:pt x="790178" y="3101975"/>
                </a:lnTo>
                <a:lnTo>
                  <a:pt x="616347" y="3132931"/>
                </a:lnTo>
                <a:lnTo>
                  <a:pt x="429022" y="3178572"/>
                </a:lnTo>
                <a:lnTo>
                  <a:pt x="425847" y="3142456"/>
                </a:lnTo>
                <a:lnTo>
                  <a:pt x="423069" y="3107135"/>
                </a:lnTo>
                <a:lnTo>
                  <a:pt x="421084" y="3072210"/>
                </a:lnTo>
                <a:lnTo>
                  <a:pt x="419100" y="3037681"/>
                </a:lnTo>
                <a:lnTo>
                  <a:pt x="417909" y="3003947"/>
                </a:lnTo>
                <a:lnTo>
                  <a:pt x="416719" y="2971006"/>
                </a:lnTo>
                <a:lnTo>
                  <a:pt x="415925" y="2938463"/>
                </a:lnTo>
                <a:lnTo>
                  <a:pt x="415528" y="2906316"/>
                </a:lnTo>
                <a:lnTo>
                  <a:pt x="415528" y="2874169"/>
                </a:lnTo>
                <a:lnTo>
                  <a:pt x="415925" y="2843213"/>
                </a:lnTo>
                <a:lnTo>
                  <a:pt x="416322" y="2812653"/>
                </a:lnTo>
                <a:lnTo>
                  <a:pt x="417116" y="2782491"/>
                </a:lnTo>
                <a:lnTo>
                  <a:pt x="418703" y="2752725"/>
                </a:lnTo>
                <a:lnTo>
                  <a:pt x="420291" y="2723356"/>
                </a:lnTo>
                <a:lnTo>
                  <a:pt x="422672" y="2694384"/>
                </a:lnTo>
                <a:lnTo>
                  <a:pt x="425053" y="2666206"/>
                </a:lnTo>
                <a:lnTo>
                  <a:pt x="427831" y="2638028"/>
                </a:lnTo>
                <a:lnTo>
                  <a:pt x="430213" y="2611041"/>
                </a:lnTo>
                <a:lnTo>
                  <a:pt x="433784" y="2584053"/>
                </a:lnTo>
                <a:lnTo>
                  <a:pt x="437753" y="2557463"/>
                </a:lnTo>
                <a:lnTo>
                  <a:pt x="441325" y="2531269"/>
                </a:lnTo>
                <a:lnTo>
                  <a:pt x="445691" y="2505869"/>
                </a:lnTo>
                <a:lnTo>
                  <a:pt x="450056" y="2480469"/>
                </a:lnTo>
                <a:lnTo>
                  <a:pt x="454819" y="2455863"/>
                </a:lnTo>
                <a:lnTo>
                  <a:pt x="459978" y="2431256"/>
                </a:lnTo>
                <a:lnTo>
                  <a:pt x="465534" y="2407047"/>
                </a:lnTo>
                <a:lnTo>
                  <a:pt x="471487" y="2383631"/>
                </a:lnTo>
                <a:lnTo>
                  <a:pt x="477044" y="2360216"/>
                </a:lnTo>
                <a:lnTo>
                  <a:pt x="483394" y="2337594"/>
                </a:lnTo>
                <a:lnTo>
                  <a:pt x="489744" y="2314972"/>
                </a:lnTo>
                <a:lnTo>
                  <a:pt x="496888" y="2293144"/>
                </a:lnTo>
                <a:lnTo>
                  <a:pt x="503634" y="2271316"/>
                </a:lnTo>
                <a:lnTo>
                  <a:pt x="475059" y="2266553"/>
                </a:lnTo>
                <a:lnTo>
                  <a:pt x="445691" y="2261791"/>
                </a:lnTo>
                <a:lnTo>
                  <a:pt x="416322" y="2257822"/>
                </a:lnTo>
                <a:lnTo>
                  <a:pt x="386159" y="2253456"/>
                </a:lnTo>
                <a:lnTo>
                  <a:pt x="355997" y="2249488"/>
                </a:lnTo>
                <a:lnTo>
                  <a:pt x="325834" y="2245122"/>
                </a:lnTo>
                <a:lnTo>
                  <a:pt x="294878" y="2241550"/>
                </a:lnTo>
                <a:lnTo>
                  <a:pt x="263128" y="2237978"/>
                </a:lnTo>
                <a:lnTo>
                  <a:pt x="231775" y="2234406"/>
                </a:lnTo>
                <a:lnTo>
                  <a:pt x="199628" y="2231231"/>
                </a:lnTo>
                <a:lnTo>
                  <a:pt x="167084" y="2228056"/>
                </a:lnTo>
                <a:lnTo>
                  <a:pt x="134938" y="2224881"/>
                </a:lnTo>
                <a:lnTo>
                  <a:pt x="101203" y="2221706"/>
                </a:lnTo>
                <a:lnTo>
                  <a:pt x="67866" y="2219325"/>
                </a:lnTo>
                <a:lnTo>
                  <a:pt x="34131" y="2216944"/>
                </a:lnTo>
                <a:lnTo>
                  <a:pt x="0" y="2214166"/>
                </a:lnTo>
                <a:lnTo>
                  <a:pt x="1191816" y="493712"/>
                </a:lnTo>
                <a:lnTo>
                  <a:pt x="1221978" y="534590"/>
                </a:lnTo>
                <a:lnTo>
                  <a:pt x="1252538" y="575468"/>
                </a:lnTo>
                <a:lnTo>
                  <a:pt x="1283494" y="617140"/>
                </a:lnTo>
                <a:lnTo>
                  <a:pt x="1314847" y="658018"/>
                </a:lnTo>
                <a:lnTo>
                  <a:pt x="1346994" y="699293"/>
                </a:lnTo>
                <a:lnTo>
                  <a:pt x="1379934" y="741362"/>
                </a:lnTo>
                <a:lnTo>
                  <a:pt x="1413272" y="782637"/>
                </a:lnTo>
                <a:lnTo>
                  <a:pt x="1447403" y="824706"/>
                </a:lnTo>
                <a:lnTo>
                  <a:pt x="1482725" y="866775"/>
                </a:lnTo>
                <a:lnTo>
                  <a:pt x="1519238" y="908447"/>
                </a:lnTo>
                <a:lnTo>
                  <a:pt x="1556147" y="950515"/>
                </a:lnTo>
                <a:lnTo>
                  <a:pt x="1593850" y="992187"/>
                </a:lnTo>
                <a:lnTo>
                  <a:pt x="1633141" y="1034256"/>
                </a:lnTo>
                <a:lnTo>
                  <a:pt x="1673225" y="1076722"/>
                </a:lnTo>
                <a:lnTo>
                  <a:pt x="1714897" y="1118394"/>
                </a:lnTo>
                <a:lnTo>
                  <a:pt x="1756966" y="1160462"/>
                </a:lnTo>
                <a:lnTo>
                  <a:pt x="1795463" y="1135459"/>
                </a:lnTo>
                <a:lnTo>
                  <a:pt x="1833166" y="1110456"/>
                </a:lnTo>
                <a:lnTo>
                  <a:pt x="1871266" y="1084262"/>
                </a:lnTo>
                <a:lnTo>
                  <a:pt x="1908969" y="1057672"/>
                </a:lnTo>
                <a:lnTo>
                  <a:pt x="1946275" y="1029890"/>
                </a:lnTo>
                <a:lnTo>
                  <a:pt x="1983581" y="1001315"/>
                </a:lnTo>
                <a:lnTo>
                  <a:pt x="2020888" y="971947"/>
                </a:lnTo>
                <a:lnTo>
                  <a:pt x="2057797" y="941784"/>
                </a:lnTo>
                <a:lnTo>
                  <a:pt x="2094310" y="910828"/>
                </a:lnTo>
                <a:lnTo>
                  <a:pt x="2130425" y="878284"/>
                </a:lnTo>
                <a:lnTo>
                  <a:pt x="2166144" y="844947"/>
                </a:lnTo>
                <a:lnTo>
                  <a:pt x="2201466" y="810418"/>
                </a:lnTo>
                <a:lnTo>
                  <a:pt x="2236391" y="774303"/>
                </a:lnTo>
                <a:lnTo>
                  <a:pt x="2270919" y="737393"/>
                </a:lnTo>
                <a:lnTo>
                  <a:pt x="2305050" y="698897"/>
                </a:lnTo>
                <a:lnTo>
                  <a:pt x="2338388" y="658812"/>
                </a:lnTo>
                <a:lnTo>
                  <a:pt x="2371328" y="617934"/>
                </a:lnTo>
                <a:lnTo>
                  <a:pt x="2403872" y="575072"/>
                </a:lnTo>
                <a:lnTo>
                  <a:pt x="2435225" y="530622"/>
                </a:lnTo>
                <a:lnTo>
                  <a:pt x="2466578" y="484584"/>
                </a:lnTo>
                <a:lnTo>
                  <a:pt x="2496741" y="437356"/>
                </a:lnTo>
                <a:lnTo>
                  <a:pt x="2526506" y="387746"/>
                </a:lnTo>
                <a:lnTo>
                  <a:pt x="2555081" y="336550"/>
                </a:lnTo>
                <a:lnTo>
                  <a:pt x="2583656" y="284162"/>
                </a:lnTo>
                <a:lnTo>
                  <a:pt x="2611041" y="228996"/>
                </a:lnTo>
                <a:lnTo>
                  <a:pt x="2637235" y="172243"/>
                </a:lnTo>
                <a:lnTo>
                  <a:pt x="2663031" y="113903"/>
                </a:lnTo>
                <a:lnTo>
                  <a:pt x="2687638" y="52784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80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232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10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15001" y="2114550"/>
            <a:ext cx="3429000" cy="2878138"/>
          </a:xfrm>
          <a:custGeom>
            <a:avLst/>
            <a:gdLst/>
            <a:ahLst/>
            <a:cxnLst/>
            <a:rect l="l" t="t" r="r" b="b"/>
            <a:pathLst>
              <a:path w="3429000" h="2878138">
                <a:moveTo>
                  <a:pt x="0" y="0"/>
                </a:moveTo>
                <a:lnTo>
                  <a:pt x="3429000" y="0"/>
                </a:lnTo>
                <a:lnTo>
                  <a:pt x="3429000" y="2878138"/>
                </a:lnTo>
                <a:lnTo>
                  <a:pt x="0" y="2878138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78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66800" y="3257550"/>
            <a:ext cx="7010400" cy="1885950"/>
          </a:xfrm>
          <a:custGeom>
            <a:avLst/>
            <a:gdLst/>
            <a:ahLst/>
            <a:cxnLst/>
            <a:rect l="l" t="t" r="r" b="b"/>
            <a:pathLst>
              <a:path w="7059020" h="1885950">
                <a:moveTo>
                  <a:pt x="0" y="0"/>
                </a:moveTo>
                <a:lnTo>
                  <a:pt x="7059020" y="0"/>
                </a:lnTo>
                <a:lnTo>
                  <a:pt x="7059020" y="1885950"/>
                </a:lnTo>
                <a:lnTo>
                  <a:pt x="0" y="1885950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384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232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image" Target="../media/image6.gif"/><Relationship Id="rId7" Type="http://schemas.openxmlformats.org/officeDocument/2006/relationships/image" Target="../media/image10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74B160F-EEC4-4C23-B05D-4661CE238FE1}"/>
              </a:ext>
            </a:extLst>
          </p:cNvPr>
          <p:cNvGrpSpPr/>
          <p:nvPr/>
        </p:nvGrpSpPr>
        <p:grpSpPr>
          <a:xfrm>
            <a:off x="-33568" y="0"/>
            <a:ext cx="9177568" cy="5295186"/>
            <a:chOff x="-33568" y="0"/>
            <a:chExt cx="9177568" cy="529518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20B7FEB-A877-418D-9854-4EFDF1E54A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33568" y="0"/>
              <a:ext cx="9177568" cy="5286266"/>
            </a:xfrm>
            <a:prstGeom prst="rect">
              <a:avLst/>
            </a:prstGeom>
          </p:spPr>
        </p:pic>
        <p:sp>
          <p:nvSpPr>
            <p:cNvPr id="4" name="Right Triangle 3"/>
            <p:cNvSpPr/>
            <p:nvPr/>
          </p:nvSpPr>
          <p:spPr>
            <a:xfrm flipH="1">
              <a:off x="3783330" y="151686"/>
              <a:ext cx="5360670" cy="5143500"/>
            </a:xfrm>
            <a:prstGeom prst="rtTriangl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495800" y="3163412"/>
              <a:ext cx="4572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IN" spc="450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Risk Analyzer for </a:t>
              </a:r>
            </a:p>
            <a:p>
              <a:pPr algn="r"/>
              <a:r>
                <a:rPr lang="en-IN" spc="450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COVID19</a:t>
              </a: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3F508C1E-8ADA-4778-9455-3BA0B53FC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7600" y="1844774"/>
              <a:ext cx="1427556" cy="142755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E328934-5732-4A2E-BFE8-57A2605CA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86600" y="575771"/>
              <a:ext cx="1295400" cy="1295400"/>
            </a:xfrm>
            <a:prstGeom prst="rect">
              <a:avLst/>
            </a:prstGeom>
            <a:effectLst>
              <a:outerShdw blurRad="63500" dist="38100" dir="2700000" algn="tl" rotWithShape="0">
                <a:schemeClr val="bg1"/>
              </a:outerShdw>
            </a:effectLst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828B6F8-D10A-45FB-89D4-A5E8E051F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36296" y="2911458"/>
              <a:ext cx="877483" cy="877483"/>
            </a:xfrm>
            <a:prstGeom prst="rect">
              <a:avLst/>
            </a:prstGeom>
            <a:effectLst>
              <a:outerShdw blurRad="38100" dist="38100" dir="2700000" algn="tl" rotWithShape="0">
                <a:schemeClr val="bg1"/>
              </a:outerShdw>
            </a:effec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8EA343-7D30-44D8-BD28-B3DFB08031A0}"/>
                </a:ext>
              </a:extLst>
            </p:cNvPr>
            <p:cNvSpPr txBox="1"/>
            <p:nvPr/>
          </p:nvSpPr>
          <p:spPr>
            <a:xfrm>
              <a:off x="4648200" y="4136842"/>
              <a:ext cx="441960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342900" indent="-342900" algn="r">
                <a:buFont typeface="+mj-lt"/>
                <a:buAutoNum type="arabicPeriod"/>
              </a:pPr>
              <a:r>
                <a:rPr lang="en-US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Snehesh Dutta(11500317052,ECE-3</a:t>
              </a:r>
              <a:r>
                <a:rPr lang="en-US" sz="1600" baseline="300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rd</a:t>
              </a:r>
              <a:r>
                <a:rPr lang="en-US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</a:p>
            <a:p>
              <a:pPr marL="342900" indent="-342900" algn="r">
                <a:buFont typeface="+mj-lt"/>
                <a:buAutoNum type="arabicPeriod"/>
              </a:pPr>
              <a:r>
                <a:rPr lang="en-US" sz="1600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Debajyoti</a:t>
              </a:r>
              <a:r>
                <a:rPr lang="en-US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Dutta (11500117115,CSE-3</a:t>
              </a:r>
              <a:r>
                <a:rPr lang="en-US" sz="1600" baseline="300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rd</a:t>
              </a:r>
              <a:r>
                <a:rPr lang="en-US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9E47927-7CA7-4457-80A0-7E01F76D8F5D}"/>
                </a:ext>
              </a:extLst>
            </p:cNvPr>
            <p:cNvSpPr/>
            <p:nvPr/>
          </p:nvSpPr>
          <p:spPr>
            <a:xfrm>
              <a:off x="7081422" y="4098402"/>
              <a:ext cx="198637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Team Members </a:t>
              </a:r>
              <a:r>
                <a:rPr lang="en-US" sz="20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:</a:t>
              </a: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87016744-B0D4-4A00-AF9C-6A6FCB69149B}"/>
              </a:ext>
            </a:extLst>
          </p:cNvPr>
          <p:cNvSpPr/>
          <p:nvPr/>
        </p:nvSpPr>
        <p:spPr>
          <a:xfrm>
            <a:off x="6032905" y="3776506"/>
            <a:ext cx="29586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Team Name : New-Hope</a:t>
            </a:r>
          </a:p>
        </p:txBody>
      </p:sp>
    </p:spTree>
    <p:extLst>
      <p:ext uri="{BB962C8B-B14F-4D97-AF65-F5344CB8AC3E}">
        <p14:creationId xmlns:p14="http://schemas.microsoft.com/office/powerpoint/2010/main" val="250484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0" y="1809751"/>
            <a:ext cx="1066800" cy="3333749"/>
          </a:xfrm>
          <a:prstGeom prst="rect">
            <a:avLst/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8077200" y="1"/>
            <a:ext cx="1066800" cy="3820520"/>
          </a:xfrm>
          <a:prstGeom prst="rect">
            <a:avLst/>
          </a:prstGeom>
          <a:solidFill>
            <a:srgbClr val="F9E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0" y="252691"/>
            <a:ext cx="1066800" cy="1143001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8731CB-4157-4DAF-9563-C8891D7C4715}"/>
              </a:ext>
            </a:extLst>
          </p:cNvPr>
          <p:cNvSpPr txBox="1"/>
          <p:nvPr/>
        </p:nvSpPr>
        <p:spPr>
          <a:xfrm>
            <a:off x="1219200" y="361951"/>
            <a:ext cx="7010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The user will give some inputs against our predefined questions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Then we will predict the chances of getting effected by COVID19, using our own derived algorithm.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We will also include a tracker for active cases of COVID19.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We will provide the live tracker of current hotspot and reports regarding COVID19.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468BB3-45A1-44F5-BBFC-A2141AA96A80}"/>
              </a:ext>
            </a:extLst>
          </p:cNvPr>
          <p:cNvSpPr/>
          <p:nvPr/>
        </p:nvSpPr>
        <p:spPr>
          <a:xfrm>
            <a:off x="1230351" y="177285"/>
            <a:ext cx="715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xa Bold"/>
              </a:rPr>
              <a:t>Idea 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735074-3CF8-4CC6-80CF-41BCD48D2BA5}"/>
              </a:ext>
            </a:extLst>
          </p:cNvPr>
          <p:cNvSpPr txBox="1"/>
          <p:nvPr/>
        </p:nvSpPr>
        <p:spPr>
          <a:xfrm>
            <a:off x="68098" y="350918"/>
            <a:ext cx="11089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2BCC1F-352B-4F1D-9F3C-766266763357}"/>
              </a:ext>
            </a:extLst>
          </p:cNvPr>
          <p:cNvGrpSpPr/>
          <p:nvPr/>
        </p:nvGrpSpPr>
        <p:grpSpPr>
          <a:xfrm>
            <a:off x="1109596" y="1704022"/>
            <a:ext cx="6994257" cy="3200399"/>
            <a:chOff x="1082943" y="1798660"/>
            <a:chExt cx="6994257" cy="3200399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191883E-E7CA-409C-8DEB-B2F5D657D2D8}"/>
                </a:ext>
              </a:extLst>
            </p:cNvPr>
            <p:cNvGrpSpPr/>
            <p:nvPr/>
          </p:nvGrpSpPr>
          <p:grpSpPr>
            <a:xfrm>
              <a:off x="1082943" y="1798660"/>
              <a:ext cx="6816605" cy="3200399"/>
              <a:chOff x="1159238" y="1708241"/>
              <a:chExt cx="6816605" cy="3200399"/>
            </a:xfrm>
          </p:grpSpPr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18B4F058-1D4D-46B1-A95B-196C59005D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88249" y="3364931"/>
                <a:ext cx="1315751" cy="5318"/>
              </a:xfrm>
              <a:prstGeom prst="straightConnector1">
                <a:avLst/>
              </a:prstGeom>
              <a:ln w="25400">
                <a:headEnd type="triangle"/>
                <a:tailEnd type="triangle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7B4AFA8F-C1BF-44AB-8AEB-31CF11756166}"/>
                  </a:ext>
                </a:extLst>
              </p:cNvPr>
              <p:cNvSpPr/>
              <p:nvPr/>
            </p:nvSpPr>
            <p:spPr>
              <a:xfrm>
                <a:off x="5411380" y="1708241"/>
                <a:ext cx="2564463" cy="3200399"/>
              </a:xfrm>
              <a:prstGeom prst="roundRect">
                <a:avLst/>
              </a:prstGeom>
              <a:gradFill>
                <a:gsLst>
                  <a:gs pos="0">
                    <a:srgbClr val="000000">
                      <a:tint val="66000"/>
                      <a:satMod val="160000"/>
                    </a:srgbClr>
                  </a:gs>
                  <a:gs pos="50000">
                    <a:srgbClr val="000000">
                      <a:tint val="44500"/>
                      <a:satMod val="160000"/>
                    </a:srgbClr>
                  </a:gs>
                  <a:gs pos="100000">
                    <a:srgbClr val="000000">
                      <a:tint val="23500"/>
                      <a:satMod val="160000"/>
                    </a:srgbClr>
                  </a:gs>
                </a:gsLst>
                <a:lin ang="27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CE2F0B24-60EB-413D-A6E8-8C473F700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86054" y="2114550"/>
                <a:ext cx="871210" cy="87121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24BA49C2-6EA7-44E9-858C-0A3CBD482B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353215" y="1782791"/>
                <a:ext cx="1217055" cy="1703877"/>
              </a:xfrm>
              <a:prstGeom prst="rect">
                <a:avLst/>
              </a:prstGeom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3A5629B8-3B8B-455C-9C2E-6DA0F87FF8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8302" y="3395772"/>
                <a:ext cx="967898" cy="0"/>
              </a:xfrm>
              <a:prstGeom prst="line">
                <a:avLst/>
              </a:prstGeom>
              <a:ln w="25400"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3AEE075E-4505-4B42-854D-9EE77E3995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47800" y="3384632"/>
                <a:ext cx="887842" cy="11140"/>
              </a:xfrm>
              <a:prstGeom prst="line">
                <a:avLst/>
              </a:prstGeom>
              <a:ln w="25400"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CE5E439-1CF2-44B3-B926-5554528C6CFC}"/>
                  </a:ext>
                </a:extLst>
              </p:cNvPr>
              <p:cNvSpPr/>
              <p:nvPr/>
            </p:nvSpPr>
            <p:spPr>
              <a:xfrm>
                <a:off x="1177049" y="1708241"/>
                <a:ext cx="12568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exa Bold"/>
                  </a:rPr>
                  <a:t>Prototype :</a:t>
                </a: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2165C777-D3A7-43F3-9B23-8B1759F9F2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52800" y="2575969"/>
                <a:ext cx="1859219" cy="1239479"/>
              </a:xfrm>
              <a:prstGeom prst="rect">
                <a:avLst/>
              </a:prstGeom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DFA1646-D433-4449-833C-946824734EDD}"/>
                  </a:ext>
                </a:extLst>
              </p:cNvPr>
              <p:cNvGrpSpPr/>
              <p:nvPr/>
            </p:nvGrpSpPr>
            <p:grpSpPr>
              <a:xfrm>
                <a:off x="1497442" y="2347369"/>
                <a:ext cx="2461450" cy="1513594"/>
                <a:chOff x="506886" y="2295459"/>
                <a:chExt cx="4040337" cy="2536734"/>
              </a:xfrm>
            </p:grpSpPr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09D76EA3-69F8-4074-A28F-1436C27CC5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64631" y="3750546"/>
                  <a:ext cx="918740" cy="302016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1A9A2873-85AD-4439-8329-68DB50D071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1882748" y="4094218"/>
                  <a:ext cx="956403" cy="314398"/>
                </a:xfrm>
                <a:prstGeom prst="rect">
                  <a:avLst/>
                </a:prstGeom>
              </p:spPr>
            </p:pic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41D0D281-9E22-4D63-B7D4-5873A6A414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82746" y="2295459"/>
                  <a:ext cx="1021329" cy="949834"/>
                </a:xfrm>
                <a:prstGeom prst="rect">
                  <a:avLst/>
                </a:prstGeom>
              </p:spPr>
            </p:pic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FD3077A-D47F-4C5C-884A-DD8484D78CC7}"/>
                    </a:ext>
                  </a:extLst>
                </p:cNvPr>
                <p:cNvSpPr txBox="1"/>
                <p:nvPr/>
              </p:nvSpPr>
              <p:spPr>
                <a:xfrm>
                  <a:off x="882121" y="3132031"/>
                  <a:ext cx="3190862" cy="4384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b="1" dirty="0"/>
                    <a:t>SSL Encryption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061A916-2D38-4D78-9E63-C4CFE15BA997}"/>
                    </a:ext>
                  </a:extLst>
                </p:cNvPr>
                <p:cNvSpPr txBox="1"/>
                <p:nvPr/>
              </p:nvSpPr>
              <p:spPr>
                <a:xfrm>
                  <a:off x="506886" y="3406781"/>
                  <a:ext cx="4040337" cy="4384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b="1" dirty="0"/>
                    <a:t>Get / Post Request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9EA6734-9C3E-4F34-A02E-29C210CCE0B9}"/>
                    </a:ext>
                  </a:extLst>
                </p:cNvPr>
                <p:cNvSpPr txBox="1"/>
                <p:nvPr/>
              </p:nvSpPr>
              <p:spPr>
                <a:xfrm>
                  <a:off x="757042" y="4393743"/>
                  <a:ext cx="3489453" cy="4384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b="1" dirty="0"/>
                    <a:t>HTTP Response</a:t>
                  </a:r>
                </a:p>
              </p:txBody>
            </p:sp>
          </p:grpSp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B5EEC1D5-3BE8-4630-AA36-B849382BA6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0800000">
                <a:off x="6324600" y="2243105"/>
                <a:ext cx="873788" cy="320200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66C7D28E-8713-4F1D-8A76-61F08C5449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24600" y="2559488"/>
                <a:ext cx="873787" cy="320204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5CFAEAC-F258-476F-AB87-4216ECC090BD}"/>
                  </a:ext>
                </a:extLst>
              </p:cNvPr>
              <p:cNvSpPr txBox="1"/>
              <p:nvPr/>
            </p:nvSpPr>
            <p:spPr>
              <a:xfrm>
                <a:off x="3124200" y="3715270"/>
                <a:ext cx="231816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/>
                  <a:t>Responsive </a:t>
                </a:r>
              </a:p>
              <a:p>
                <a:pPr algn="ctr"/>
                <a:r>
                  <a:rPr lang="en-US" sz="1100" b="1" dirty="0"/>
                  <a:t>Web-portal / App 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015FF82-9EC4-4B61-927E-69D26FCA36F5}"/>
                  </a:ext>
                </a:extLst>
              </p:cNvPr>
              <p:cNvSpPr txBox="1"/>
              <p:nvPr/>
            </p:nvSpPr>
            <p:spPr>
              <a:xfrm>
                <a:off x="5593687" y="3267249"/>
                <a:ext cx="73202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/>
                  <a:t>Server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91D4D94-8713-487D-B860-9A690D040635}"/>
                  </a:ext>
                </a:extLst>
              </p:cNvPr>
              <p:cNvSpPr txBox="1"/>
              <p:nvPr/>
            </p:nvSpPr>
            <p:spPr>
              <a:xfrm>
                <a:off x="7039260" y="3274943"/>
                <a:ext cx="916843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/>
                  <a:t>Data Base</a:t>
                </a:r>
              </a:p>
            </p:txBody>
          </p: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8421E1CC-9C61-4028-8D49-B8490940F8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87393" y="3027920"/>
                <a:ext cx="691049" cy="691049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E844948-557B-4318-9D57-82726E48F03E}"/>
                  </a:ext>
                </a:extLst>
              </p:cNvPr>
              <p:cNvSpPr txBox="1"/>
              <p:nvPr/>
            </p:nvSpPr>
            <p:spPr>
              <a:xfrm>
                <a:off x="1159238" y="3733099"/>
                <a:ext cx="73202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/>
                  <a:t>Users</a:t>
                </a:r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5BBC4F0-EBED-4ABB-A22E-186388581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13679" y="3475059"/>
              <a:ext cx="2563521" cy="1441980"/>
            </a:xfrm>
            <a:prstGeom prst="rect">
              <a:avLst/>
            </a:prstGeom>
          </p:spPr>
        </p:pic>
      </p:grp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6C5C83E-908C-4CD1-90B6-CF1116C4DE1D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14363" y="3839955"/>
            <a:ext cx="756296" cy="364898"/>
          </a:xfrm>
          <a:prstGeom prst="bentConnector3">
            <a:avLst>
              <a:gd name="adj1" fmla="val 100131"/>
            </a:avLst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6288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01F3FF1-C55F-4419-938E-6FFFE3A67A5E}"/>
              </a:ext>
            </a:extLst>
          </p:cNvPr>
          <p:cNvSpPr/>
          <p:nvPr/>
        </p:nvSpPr>
        <p:spPr>
          <a:xfrm>
            <a:off x="0" y="1809750"/>
            <a:ext cx="1066800" cy="3333749"/>
          </a:xfrm>
          <a:prstGeom prst="rect">
            <a:avLst/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CAB190-2E01-4115-9A8F-A118874CBDD5}"/>
              </a:ext>
            </a:extLst>
          </p:cNvPr>
          <p:cNvSpPr/>
          <p:nvPr/>
        </p:nvSpPr>
        <p:spPr>
          <a:xfrm>
            <a:off x="8077200" y="0"/>
            <a:ext cx="1066800" cy="3820520"/>
          </a:xfrm>
          <a:prstGeom prst="rect">
            <a:avLst/>
          </a:prstGeom>
          <a:solidFill>
            <a:srgbClr val="F9E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BB8371-5802-4954-B932-07B24E7C3613}"/>
              </a:ext>
            </a:extLst>
          </p:cNvPr>
          <p:cNvSpPr/>
          <p:nvPr/>
        </p:nvSpPr>
        <p:spPr>
          <a:xfrm>
            <a:off x="0" y="252690"/>
            <a:ext cx="1066800" cy="1143001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8528CF-9440-41EA-A19D-B940E6F4EDFD}"/>
              </a:ext>
            </a:extLst>
          </p:cNvPr>
          <p:cNvSpPr txBox="1"/>
          <p:nvPr/>
        </p:nvSpPr>
        <p:spPr>
          <a:xfrm>
            <a:off x="68098" y="350917"/>
            <a:ext cx="11089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7092EB-D221-4F49-999A-CA4A8BC278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9571" y="686856"/>
            <a:ext cx="1054609" cy="855405"/>
          </a:xfrm>
          <a:prstGeom prst="rect">
            <a:avLst/>
          </a:prstGeom>
          <a:effectLst>
            <a:outerShdw blurRad="177800" dist="50800" dir="5400000" algn="ctr" rotWithShape="0">
              <a:schemeClr val="bg1"/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1CE6BB-683F-4344-AD36-4466B6DAA3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922" y="1372694"/>
            <a:ext cx="1415905" cy="894256"/>
          </a:xfrm>
          <a:prstGeom prst="rect">
            <a:avLst/>
          </a:prstGeom>
          <a:effectLst>
            <a:outerShdw blurRad="139700" dist="50800" dir="4020000" algn="ctr" rotWithShape="0">
              <a:schemeClr val="bg1"/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C487CD-C78F-4C7C-A613-120953326EC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6688" y="2190750"/>
            <a:ext cx="1297912" cy="669506"/>
          </a:xfrm>
          <a:prstGeom prst="rect">
            <a:avLst/>
          </a:prstGeom>
          <a:effectLst>
            <a:outerShdw blurRad="76200" dist="50800" dir="5400000" algn="ctr" rotWithShape="0">
              <a:schemeClr val="bg1"/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9830AE-09CB-4FD4-89F6-1E658B4D8F0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922" y="3987892"/>
            <a:ext cx="1590410" cy="1192808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F276C00-CF42-4EEA-8E26-72E5B0F72779}"/>
              </a:ext>
            </a:extLst>
          </p:cNvPr>
          <p:cNvSpPr/>
          <p:nvPr/>
        </p:nvSpPr>
        <p:spPr>
          <a:xfrm>
            <a:off x="1129657" y="182292"/>
            <a:ext cx="1935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xa Bold"/>
              </a:rPr>
              <a:t>Technology Stack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7F0643-3E1D-4FD2-B1E1-98A685EE51B3}"/>
              </a:ext>
            </a:extLst>
          </p:cNvPr>
          <p:cNvSpPr txBox="1"/>
          <p:nvPr/>
        </p:nvSpPr>
        <p:spPr>
          <a:xfrm>
            <a:off x="2514600" y="742950"/>
            <a:ext cx="5207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Html, CSS and Java Script is used as frontend in our webapp.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2B425C-7259-4A4B-A528-7CB309738048}"/>
              </a:ext>
            </a:extLst>
          </p:cNvPr>
          <p:cNvSpPr txBox="1"/>
          <p:nvPr/>
        </p:nvSpPr>
        <p:spPr>
          <a:xfrm>
            <a:off x="2474827" y="1497747"/>
            <a:ext cx="5207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Php is used as backend in the webserver to calculate the result.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43CD39-67BE-401D-914D-CBC44E8DD602}"/>
              </a:ext>
            </a:extLst>
          </p:cNvPr>
          <p:cNvSpPr txBox="1"/>
          <p:nvPr/>
        </p:nvSpPr>
        <p:spPr>
          <a:xfrm>
            <a:off x="2514600" y="2366699"/>
            <a:ext cx="5207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MySQL is used as database management system for better optimization of repeated queries.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AA3A985-CB00-4898-986C-457379AA7E2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135" y="2849425"/>
            <a:ext cx="2284019" cy="12847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C8FE8B6-6C20-466C-A70A-4E80D34776FD}"/>
              </a:ext>
            </a:extLst>
          </p:cNvPr>
          <p:cNvSpPr txBox="1"/>
          <p:nvPr/>
        </p:nvSpPr>
        <p:spPr>
          <a:xfrm>
            <a:off x="2474827" y="3303368"/>
            <a:ext cx="5207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API is used to fetch data from updated &amp; trusted sources.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8CFB64-A562-4464-B795-25063184E10D}"/>
              </a:ext>
            </a:extLst>
          </p:cNvPr>
          <p:cNvSpPr txBox="1"/>
          <p:nvPr/>
        </p:nvSpPr>
        <p:spPr>
          <a:xfrm>
            <a:off x="2474827" y="4324523"/>
            <a:ext cx="5207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AWS provides us a cloud computing platform and in our case it serves as a web server.</a:t>
            </a:r>
          </a:p>
        </p:txBody>
      </p:sp>
    </p:spTree>
    <p:extLst>
      <p:ext uri="{BB962C8B-B14F-4D97-AF65-F5344CB8AC3E}">
        <p14:creationId xmlns:p14="http://schemas.microsoft.com/office/powerpoint/2010/main" val="4469722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01F3FF1-C55F-4419-938E-6FFFE3A67A5E}"/>
              </a:ext>
            </a:extLst>
          </p:cNvPr>
          <p:cNvSpPr/>
          <p:nvPr/>
        </p:nvSpPr>
        <p:spPr>
          <a:xfrm>
            <a:off x="0" y="1809750"/>
            <a:ext cx="1066800" cy="3333749"/>
          </a:xfrm>
          <a:prstGeom prst="rect">
            <a:avLst/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CAB190-2E01-4115-9A8F-A118874CBDD5}"/>
              </a:ext>
            </a:extLst>
          </p:cNvPr>
          <p:cNvSpPr/>
          <p:nvPr/>
        </p:nvSpPr>
        <p:spPr>
          <a:xfrm>
            <a:off x="8077200" y="0"/>
            <a:ext cx="1066800" cy="3820520"/>
          </a:xfrm>
          <a:prstGeom prst="rect">
            <a:avLst/>
          </a:prstGeom>
          <a:solidFill>
            <a:srgbClr val="F9E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BB8371-5802-4954-B932-07B24E7C3613}"/>
              </a:ext>
            </a:extLst>
          </p:cNvPr>
          <p:cNvSpPr/>
          <p:nvPr/>
        </p:nvSpPr>
        <p:spPr>
          <a:xfrm>
            <a:off x="0" y="252690"/>
            <a:ext cx="1066800" cy="1143001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1AC3DE-2D16-4A52-99CF-2F15E23A479E}"/>
              </a:ext>
            </a:extLst>
          </p:cNvPr>
          <p:cNvSpPr txBox="1"/>
          <p:nvPr/>
        </p:nvSpPr>
        <p:spPr>
          <a:xfrm>
            <a:off x="68098" y="350917"/>
            <a:ext cx="11089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D34065B-78BC-44F3-8996-1FDD1D6157DC}"/>
              </a:ext>
            </a:extLst>
          </p:cNvPr>
          <p:cNvSpPr/>
          <p:nvPr/>
        </p:nvSpPr>
        <p:spPr>
          <a:xfrm>
            <a:off x="1177049" y="166251"/>
            <a:ext cx="2010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xa Bold"/>
              </a:rPr>
              <a:t>Use Case Diagram 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76E4C27-DAEB-4C30-AF54-5E0234F5761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756" y="860164"/>
            <a:ext cx="691049" cy="6910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B6B3D0A-BA3D-4F3B-8A37-98D4AA9EDD00}"/>
              </a:ext>
            </a:extLst>
          </p:cNvPr>
          <p:cNvSpPr txBox="1"/>
          <p:nvPr/>
        </p:nvSpPr>
        <p:spPr>
          <a:xfrm>
            <a:off x="1244131" y="1748975"/>
            <a:ext cx="7320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Users</a:t>
            </a:r>
          </a:p>
        </p:txBody>
      </p:sp>
      <p:pic>
        <p:nvPicPr>
          <p:cNvPr id="21" name="pic">
            <a:extLst>
              <a:ext uri="{FF2B5EF4-FFF2-40B4-BE49-F238E27FC236}">
                <a16:creationId xmlns:a16="http://schemas.microsoft.com/office/drawing/2014/main" id="{26A61567-A0E2-4707-8E87-D6E72A7A8D9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682" y="729300"/>
            <a:ext cx="1321811" cy="945095"/>
          </a:xfrm>
          <a:prstGeom prst="rect">
            <a:avLst/>
          </a:prstGeom>
          <a:effectLst>
            <a:outerShdw blurRad="50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BD47957-A470-45BA-A3FD-7F91C6E79E70}"/>
              </a:ext>
            </a:extLst>
          </p:cNvPr>
          <p:cNvSpPr txBox="1"/>
          <p:nvPr/>
        </p:nvSpPr>
        <p:spPr>
          <a:xfrm>
            <a:off x="2837493" y="1783302"/>
            <a:ext cx="9015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Web app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5E34062-72FD-4AB4-AEBD-323EFDAD0A4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6824" y="528625"/>
            <a:ext cx="1408870" cy="152157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0EC0529-363C-42AD-BB01-D49E554A7A76}"/>
              </a:ext>
            </a:extLst>
          </p:cNvPr>
          <p:cNvSpPr txBox="1"/>
          <p:nvPr/>
        </p:nvSpPr>
        <p:spPr>
          <a:xfrm>
            <a:off x="4287263" y="1736942"/>
            <a:ext cx="10668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Answering</a:t>
            </a:r>
          </a:p>
          <a:p>
            <a:pPr algn="ctr"/>
            <a:r>
              <a:rPr lang="en-US" sz="1050" b="1" dirty="0"/>
              <a:t>Our question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0F9BBE9-291F-44B7-890B-965AF661635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7611" y="713284"/>
            <a:ext cx="1460940" cy="10435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AC31DCD-C7DE-4220-9543-C31E658BD480}"/>
              </a:ext>
            </a:extLst>
          </p:cNvPr>
          <p:cNvSpPr txBox="1"/>
          <p:nvPr/>
        </p:nvSpPr>
        <p:spPr>
          <a:xfrm>
            <a:off x="5827611" y="1823811"/>
            <a:ext cx="14088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Result analysis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126697A-EE5B-42EE-A6F8-84217C1BA63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079" y="2815469"/>
            <a:ext cx="7864322" cy="196608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D5E30B2-6AEF-4BFA-A6B5-DC04E921C560}"/>
              </a:ext>
            </a:extLst>
          </p:cNvPr>
          <p:cNvSpPr txBox="1"/>
          <p:nvPr/>
        </p:nvSpPr>
        <p:spPr>
          <a:xfrm>
            <a:off x="3581400" y="4832434"/>
            <a:ext cx="18366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COVID19 Test Report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98D2886-7E47-4EBF-B6C1-74870EFD9B26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2001805" y="1201847"/>
            <a:ext cx="835688" cy="384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B13EAC8-1567-4B5E-85C3-3339621674FF}"/>
              </a:ext>
            </a:extLst>
          </p:cNvPr>
          <p:cNvCxnSpPr>
            <a:cxnSpLocks/>
          </p:cNvCxnSpPr>
          <p:nvPr/>
        </p:nvCxnSpPr>
        <p:spPr>
          <a:xfrm flipV="1">
            <a:off x="3843443" y="1183230"/>
            <a:ext cx="532897" cy="1204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1EE085D-775A-4A24-8D42-6837471193C4}"/>
              </a:ext>
            </a:extLst>
          </p:cNvPr>
          <p:cNvCxnSpPr>
            <a:cxnSpLocks/>
          </p:cNvCxnSpPr>
          <p:nvPr/>
        </p:nvCxnSpPr>
        <p:spPr>
          <a:xfrm flipV="1">
            <a:off x="5410200" y="1169891"/>
            <a:ext cx="532897" cy="1204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ED3DEC6-9B33-4AF7-98EA-F8D7CCB214E6}"/>
              </a:ext>
            </a:extLst>
          </p:cNvPr>
          <p:cNvCxnSpPr>
            <a:stCxn id="26" idx="2"/>
          </p:cNvCxnSpPr>
          <p:nvPr/>
        </p:nvCxnSpPr>
        <p:spPr>
          <a:xfrm>
            <a:off x="6532046" y="2077727"/>
            <a:ext cx="0" cy="4940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A7E00CB-B794-4A65-A7FC-D589262CD2B4}"/>
              </a:ext>
            </a:extLst>
          </p:cNvPr>
          <p:cNvCxnSpPr/>
          <p:nvPr/>
        </p:nvCxnSpPr>
        <p:spPr>
          <a:xfrm>
            <a:off x="2182164" y="2571750"/>
            <a:ext cx="459963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BC22AD6-32BE-45EC-AFD1-21159FCCC007}"/>
              </a:ext>
            </a:extLst>
          </p:cNvPr>
          <p:cNvCxnSpPr/>
          <p:nvPr/>
        </p:nvCxnSpPr>
        <p:spPr>
          <a:xfrm>
            <a:off x="2182164" y="2571750"/>
            <a:ext cx="0" cy="2437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4EEF09B-B378-4F44-A73D-73043E0E69D4}"/>
              </a:ext>
            </a:extLst>
          </p:cNvPr>
          <p:cNvCxnSpPr/>
          <p:nvPr/>
        </p:nvCxnSpPr>
        <p:spPr>
          <a:xfrm>
            <a:off x="4481982" y="2571750"/>
            <a:ext cx="0" cy="2437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A595628-9004-4568-85F2-6F4BDCD8B7E8}"/>
              </a:ext>
            </a:extLst>
          </p:cNvPr>
          <p:cNvCxnSpPr/>
          <p:nvPr/>
        </p:nvCxnSpPr>
        <p:spPr>
          <a:xfrm>
            <a:off x="6781800" y="2571750"/>
            <a:ext cx="0" cy="2437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0262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01F3FF1-C55F-4419-938E-6FFFE3A67A5E}"/>
              </a:ext>
            </a:extLst>
          </p:cNvPr>
          <p:cNvSpPr/>
          <p:nvPr/>
        </p:nvSpPr>
        <p:spPr>
          <a:xfrm>
            <a:off x="0" y="1809750"/>
            <a:ext cx="1066800" cy="3333749"/>
          </a:xfrm>
          <a:prstGeom prst="rect">
            <a:avLst/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CAB190-2E01-4115-9A8F-A118874CBDD5}"/>
              </a:ext>
            </a:extLst>
          </p:cNvPr>
          <p:cNvSpPr/>
          <p:nvPr/>
        </p:nvSpPr>
        <p:spPr>
          <a:xfrm>
            <a:off x="8077200" y="0"/>
            <a:ext cx="1066800" cy="3820520"/>
          </a:xfrm>
          <a:prstGeom prst="rect">
            <a:avLst/>
          </a:prstGeom>
          <a:solidFill>
            <a:srgbClr val="F9E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BB8371-5802-4954-B932-07B24E7C3613}"/>
              </a:ext>
            </a:extLst>
          </p:cNvPr>
          <p:cNvSpPr/>
          <p:nvPr/>
        </p:nvSpPr>
        <p:spPr>
          <a:xfrm>
            <a:off x="0" y="252690"/>
            <a:ext cx="1066800" cy="1143001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34112D-ACE5-4534-9263-202FF292F779}"/>
              </a:ext>
            </a:extLst>
          </p:cNvPr>
          <p:cNvSpPr txBox="1"/>
          <p:nvPr/>
        </p:nvSpPr>
        <p:spPr>
          <a:xfrm>
            <a:off x="68098" y="350917"/>
            <a:ext cx="11089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66C4E0-9B72-49FB-AC3D-E099DF0BE6DA}"/>
              </a:ext>
            </a:extLst>
          </p:cNvPr>
          <p:cNvSpPr/>
          <p:nvPr/>
        </p:nvSpPr>
        <p:spPr>
          <a:xfrm>
            <a:off x="1236224" y="749916"/>
            <a:ext cx="667155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Responsive Interface </a:t>
            </a:r>
            <a:r>
              <a:rPr lang="en-US" dirty="0"/>
              <a:t>can be accessed from computer,  mobile &amp; tablet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Virtually </a:t>
            </a:r>
            <a:r>
              <a:rPr lang="en-US" b="1" dirty="0"/>
              <a:t>risk analyzer </a:t>
            </a:r>
            <a:r>
              <a:rPr lang="en-US" dirty="0"/>
              <a:t>for COVID19.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Live tracker </a:t>
            </a:r>
            <a:r>
              <a:rPr lang="en-US" dirty="0"/>
              <a:t>for </a:t>
            </a:r>
            <a:r>
              <a:rPr lang="en-US" b="1" dirty="0"/>
              <a:t>active case report </a:t>
            </a:r>
            <a:r>
              <a:rPr lang="en-US" dirty="0"/>
              <a:t>for COVID19.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Frequently asked questions </a:t>
            </a:r>
            <a:r>
              <a:rPr lang="en-US" b="1" dirty="0"/>
              <a:t>(FAQ) </a:t>
            </a:r>
            <a:r>
              <a:rPr lang="en-US" dirty="0"/>
              <a:t>are properly explained.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434E2A-3DE0-435A-A72E-485AEDD0E978}"/>
              </a:ext>
            </a:extLst>
          </p:cNvPr>
          <p:cNvSpPr/>
          <p:nvPr/>
        </p:nvSpPr>
        <p:spPr>
          <a:xfrm>
            <a:off x="1272540" y="2674998"/>
            <a:ext cx="1991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Dependencies 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9A9733-3014-41EF-B4AD-4D793A795C08}"/>
              </a:ext>
            </a:extLst>
          </p:cNvPr>
          <p:cNvSpPr/>
          <p:nvPr/>
        </p:nvSpPr>
        <p:spPr>
          <a:xfrm>
            <a:off x="1247592" y="166251"/>
            <a:ext cx="1880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Showstopper 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59DE82-DDC5-4B19-95D7-A0FF41BE564F}"/>
              </a:ext>
            </a:extLst>
          </p:cNvPr>
          <p:cNvSpPr/>
          <p:nvPr/>
        </p:nvSpPr>
        <p:spPr>
          <a:xfrm>
            <a:off x="1212919" y="3200355"/>
            <a:ext cx="66715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Each time live case data and report is fetched from external sources from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The result will be calculated solely upon the questions answered by the user.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7910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FD503F9-5197-4F49-A875-891E01906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3756"/>
            <a:ext cx="9143999" cy="51910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04EABA-90B5-44BB-946D-C276E71845A7}"/>
              </a:ext>
            </a:extLst>
          </p:cNvPr>
          <p:cNvSpPr txBox="1"/>
          <p:nvPr/>
        </p:nvSpPr>
        <p:spPr>
          <a:xfrm>
            <a:off x="5257800" y="2857247"/>
            <a:ext cx="281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C0C2E"/>
                </a:solidFill>
                <a:latin typeface="Impact" panose="020B0806030902050204" pitchFamily="34" charset="0"/>
              </a:rPr>
              <a:t># WE SHALL OVERCOME</a:t>
            </a:r>
            <a:endParaRPr lang="en-IN" i="1" dirty="0">
              <a:solidFill>
                <a:srgbClr val="FC0C2E"/>
              </a:solidFill>
              <a:latin typeface="Impact" panose="020B080603090205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D0857B-1EC5-4402-A7C8-6F0E628F5DB3}"/>
              </a:ext>
            </a:extLst>
          </p:cNvPr>
          <p:cNvSpPr txBox="1"/>
          <p:nvPr/>
        </p:nvSpPr>
        <p:spPr>
          <a:xfrm>
            <a:off x="1541506" y="2121626"/>
            <a:ext cx="60609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i="1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rPr>
              <a:t>Thanks For Watching</a:t>
            </a:r>
            <a:endParaRPr lang="en-IN" sz="5400" b="1" i="1" dirty="0">
              <a:solidFill>
                <a:schemeClr val="bg1">
                  <a:lumMod val="95000"/>
                </a:schemeClr>
              </a:solidFill>
              <a:latin typeface="Impact" panose="020B080603090205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1D48262-967D-472B-991C-2578DA6DAC6E}"/>
              </a:ext>
            </a:extLst>
          </p:cNvPr>
          <p:cNvCxnSpPr>
            <a:cxnSpLocks/>
          </p:cNvCxnSpPr>
          <p:nvPr/>
        </p:nvCxnSpPr>
        <p:spPr>
          <a:xfrm flipH="1">
            <a:off x="1677430" y="2121626"/>
            <a:ext cx="5925065" cy="0"/>
          </a:xfrm>
          <a:prstGeom prst="line">
            <a:avLst/>
          </a:prstGeom>
          <a:ln w="127000" cap="rnd">
            <a:solidFill>
              <a:srgbClr val="FC0C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E1F01BC-6388-4A00-A3A3-219247967A77}"/>
              </a:ext>
            </a:extLst>
          </p:cNvPr>
          <p:cNvCxnSpPr>
            <a:cxnSpLocks/>
          </p:cNvCxnSpPr>
          <p:nvPr/>
        </p:nvCxnSpPr>
        <p:spPr>
          <a:xfrm flipH="1">
            <a:off x="1282015" y="3021873"/>
            <a:ext cx="3899585" cy="0"/>
          </a:xfrm>
          <a:prstGeom prst="line">
            <a:avLst/>
          </a:prstGeom>
          <a:ln w="127000" cap="rnd">
            <a:solidFill>
              <a:srgbClr val="FC0C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2F1ADF-2D77-4711-861A-C4FC0A80C9F3}"/>
              </a:ext>
            </a:extLst>
          </p:cNvPr>
          <p:cNvCxnSpPr>
            <a:cxnSpLocks/>
          </p:cNvCxnSpPr>
          <p:nvPr/>
        </p:nvCxnSpPr>
        <p:spPr>
          <a:xfrm flipH="1">
            <a:off x="1282013" y="2121627"/>
            <a:ext cx="395417" cy="900247"/>
          </a:xfrm>
          <a:prstGeom prst="line">
            <a:avLst/>
          </a:prstGeom>
          <a:ln w="127000" cap="rnd">
            <a:solidFill>
              <a:srgbClr val="FC0C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6849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" presetClass="entr" presetSubtype="2" accel="10000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8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xit" presetSubtype="2" ac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50"/>
                            </p:stCondLst>
                            <p:childTnLst>
                              <p:par>
                                <p:cTn id="42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</p:bldLst>
  </p:timing>
</p:sld>
</file>

<file path=ppt/theme/theme1.xml><?xml version="1.0" encoding="utf-8"?>
<a:theme xmlns:a="http://schemas.openxmlformats.org/drawingml/2006/main" name="Office Theme">
  <a:themeElements>
    <a:clrScheme name="Main Color">
      <a:dk1>
        <a:sysClr val="windowText" lastClr="000000"/>
      </a:dk1>
      <a:lt1>
        <a:sysClr val="window" lastClr="FFFFFF"/>
      </a:lt1>
      <a:dk2>
        <a:srgbClr val="0A9598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FC000"/>
      </a:accent5>
      <a:accent6>
        <a:srgbClr val="05E0DB"/>
      </a:accent6>
      <a:hlink>
        <a:srgbClr val="0080FF"/>
      </a:hlink>
      <a:folHlink>
        <a:srgbClr val="5EAEFF"/>
      </a:folHlink>
    </a:clrScheme>
    <a:fontScheme name="Custom 1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1816</TotalTime>
  <Words>279</Words>
  <Application>Microsoft Office PowerPoint</Application>
  <PresentationFormat>On-screen Show (16:9)</PresentationFormat>
  <Paragraphs>54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Calibri</vt:lpstr>
      <vt:lpstr>Economica</vt:lpstr>
      <vt:lpstr>Impact</vt:lpstr>
      <vt:lpstr>Montserrat</vt:lpstr>
      <vt:lpstr>Nexa Bold</vt:lpstr>
      <vt:lpstr>Open Sans</vt:lpstr>
      <vt:lpstr>Open Sans Extrabold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gha</dc:creator>
  <cp:lastModifiedBy>Snehesh Dutta</cp:lastModifiedBy>
  <cp:revision>490</cp:revision>
  <dcterms:created xsi:type="dcterms:W3CDTF">2018-07-27T02:05:17Z</dcterms:created>
  <dcterms:modified xsi:type="dcterms:W3CDTF">2020-04-25T05:58:32Z</dcterms:modified>
</cp:coreProperties>
</file>